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9"/>
  </p:notesMasterIdLst>
  <p:sldIdLst>
    <p:sldId id="256" r:id="rId2"/>
    <p:sldId id="257" r:id="rId3"/>
    <p:sldId id="264" r:id="rId4"/>
    <p:sldId id="265" r:id="rId5"/>
    <p:sldId id="258" r:id="rId6"/>
    <p:sldId id="266" r:id="rId7"/>
    <p:sldId id="259" r:id="rId8"/>
    <p:sldId id="260" r:id="rId9"/>
    <p:sldId id="267" r:id="rId10"/>
    <p:sldId id="261" r:id="rId11"/>
    <p:sldId id="262" r:id="rId12"/>
    <p:sldId id="268" r:id="rId13"/>
    <p:sldId id="269" r:id="rId14"/>
    <p:sldId id="270" r:id="rId15"/>
    <p:sldId id="271" r:id="rId16"/>
    <p:sldId id="272" r:id="rId17"/>
    <p:sldId id="273" r:id="rId18"/>
    <p:sldId id="274" r:id="rId19"/>
    <p:sldId id="276" r:id="rId20"/>
    <p:sldId id="277" r:id="rId21"/>
    <p:sldId id="275"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2" d="100"/>
          <a:sy n="42" d="100"/>
        </p:scale>
        <p:origin x="-66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FB0F8-285A-4D4E-86E0-19C3B906ABDE}" type="datetimeFigureOut">
              <a:rPr lang="en-US" smtClean="0"/>
              <a:pPr/>
              <a:t>4/3/2008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50AE18-F38A-4353-B7C7-D320267AB81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Untitled-2"/>
          <p:cNvPicPr>
            <a:picLocks noChangeAspect="1" noChangeArrowheads="1"/>
          </p:cNvPicPr>
          <p:nvPr/>
        </p:nvPicPr>
        <p:blipFill>
          <a:blip r:embed="rId13"/>
          <a:srcRect/>
          <a:stretch>
            <a:fillRect/>
          </a:stretch>
        </p:blipFill>
        <p:spPr bwMode="auto">
          <a:xfrm>
            <a:off x="0" y="-1588"/>
            <a:ext cx="9144000" cy="6859588"/>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50F9A2C-AF6F-4285-AD48-7E8321C44A7A}" type="datetimeFigureOut">
              <a:rPr lang="en-US" smtClean="0"/>
              <a:pPr/>
              <a:t>4/3/2008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1615303-CDC4-4261-9D16-AFBCEF70F4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spd="med">
    <p:randomBar/>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Arial" charset="0"/>
        </a:defRPr>
      </a:lvl2pPr>
      <a:lvl3pPr algn="ctr" rtl="0" eaLnBrk="1" fontAlgn="base" hangingPunct="1">
        <a:spcBef>
          <a:spcPct val="0"/>
        </a:spcBef>
        <a:spcAft>
          <a:spcPct val="0"/>
        </a:spcAft>
        <a:defRPr sz="4400" b="1">
          <a:solidFill>
            <a:schemeClr val="tx2"/>
          </a:solidFill>
          <a:latin typeface="Arial" charset="0"/>
        </a:defRPr>
      </a:lvl3pPr>
      <a:lvl4pPr algn="ctr" rtl="0" eaLnBrk="1" fontAlgn="base" hangingPunct="1">
        <a:spcBef>
          <a:spcPct val="0"/>
        </a:spcBef>
        <a:spcAft>
          <a:spcPct val="0"/>
        </a:spcAft>
        <a:defRPr sz="4400" b="1">
          <a:solidFill>
            <a:schemeClr val="tx2"/>
          </a:solidFill>
          <a:latin typeface="Arial" charset="0"/>
        </a:defRPr>
      </a:lvl4pPr>
      <a:lvl5pPr algn="ctr" rtl="0" eaLnBrk="1" fontAlgn="base" hangingPunct="1">
        <a:spcBef>
          <a:spcPct val="0"/>
        </a:spcBef>
        <a:spcAft>
          <a:spcPct val="0"/>
        </a:spcAft>
        <a:defRPr sz="4400" b="1">
          <a:solidFill>
            <a:schemeClr val="tx2"/>
          </a:solidFill>
          <a:latin typeface="Arial" charset="0"/>
        </a:defRPr>
      </a:lvl5pPr>
      <a:lvl6pPr marL="457200" algn="ctr" rtl="0" eaLnBrk="1" fontAlgn="base" hangingPunct="1">
        <a:spcBef>
          <a:spcPct val="0"/>
        </a:spcBef>
        <a:spcAft>
          <a:spcPct val="0"/>
        </a:spcAft>
        <a:defRPr sz="4400" b="1">
          <a:solidFill>
            <a:schemeClr val="tx2"/>
          </a:solidFill>
          <a:latin typeface="Arial" charset="0"/>
        </a:defRPr>
      </a:lvl6pPr>
      <a:lvl7pPr marL="914400" algn="ctr" rtl="0" eaLnBrk="1" fontAlgn="base" hangingPunct="1">
        <a:spcBef>
          <a:spcPct val="0"/>
        </a:spcBef>
        <a:spcAft>
          <a:spcPct val="0"/>
        </a:spcAft>
        <a:defRPr sz="4400" b="1">
          <a:solidFill>
            <a:schemeClr val="tx2"/>
          </a:solidFill>
          <a:latin typeface="Arial" charset="0"/>
        </a:defRPr>
      </a:lvl7pPr>
      <a:lvl8pPr marL="1371600" algn="ctr" rtl="0" eaLnBrk="1" fontAlgn="base" hangingPunct="1">
        <a:spcBef>
          <a:spcPct val="0"/>
        </a:spcBef>
        <a:spcAft>
          <a:spcPct val="0"/>
        </a:spcAft>
        <a:defRPr sz="4400" b="1">
          <a:solidFill>
            <a:schemeClr val="tx2"/>
          </a:solidFill>
          <a:latin typeface="Arial" charset="0"/>
        </a:defRPr>
      </a:lvl8pPr>
      <a:lvl9pPr marL="1828800" algn="ctr"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b="1">
          <a:solidFill>
            <a:schemeClr val="tx1"/>
          </a:solidFill>
          <a:latin typeface="+mn-lt"/>
        </a:defRPr>
      </a:lvl2pPr>
      <a:lvl3pPr marL="1143000" indent="-228600" algn="l" rtl="0" eaLnBrk="1" fontAlgn="base" hangingPunct="1">
        <a:spcBef>
          <a:spcPct val="20000"/>
        </a:spcBef>
        <a:spcAft>
          <a:spcPct val="0"/>
        </a:spcAft>
        <a:buChar char="•"/>
        <a:defRPr sz="2400" b="1">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Special angles, perpendicular lines, and parallel lines and planes</a:t>
            </a:r>
            <a:endParaRPr lang="en-US" dirty="0"/>
          </a:p>
        </p:txBody>
      </p:sp>
      <p:sp>
        <p:nvSpPr>
          <p:cNvPr id="3" name="Subtitle 2"/>
          <p:cNvSpPr>
            <a:spLocks noGrp="1"/>
          </p:cNvSpPr>
          <p:nvPr>
            <p:ph type="subTitle" idx="1"/>
          </p:nvPr>
        </p:nvSpPr>
        <p:spPr/>
        <p:txBody>
          <a:bodyPr/>
          <a:lstStyle/>
          <a:p>
            <a:r>
              <a:rPr lang="en-US" dirty="0" smtClean="0"/>
              <a:t>April 3, 2008</a:t>
            </a:r>
            <a:endParaRPr lang="en-US" dirty="0"/>
          </a:p>
        </p:txBody>
      </p:sp>
    </p:spTree>
  </p:cSld>
  <p:clrMapOvr>
    <a:masterClrMapping/>
  </p:clrMapOvr>
  <p:transition spd="med">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a:t>
            </a:r>
            <a:endParaRPr lang="en-US" dirty="0"/>
          </a:p>
        </p:txBody>
      </p:sp>
      <p:sp>
        <p:nvSpPr>
          <p:cNvPr id="3" name="Content Placeholder 2"/>
          <p:cNvSpPr>
            <a:spLocks noGrp="1"/>
          </p:cNvSpPr>
          <p:nvPr>
            <p:ph idx="1"/>
          </p:nvPr>
        </p:nvSpPr>
        <p:spPr/>
        <p:txBody>
          <a:bodyPr/>
          <a:lstStyle/>
          <a:p>
            <a:r>
              <a:rPr lang="en-US" dirty="0" smtClean="0"/>
              <a:t>If two lines are perpendicular, then they form congruent adjacent angles.</a:t>
            </a:r>
          </a:p>
          <a:p>
            <a:r>
              <a:rPr lang="en-US" dirty="0" smtClean="0"/>
              <a:t>If two lines form congruent adjacent angles, then the lines are perpendicular.</a:t>
            </a:r>
          </a:p>
          <a:p>
            <a:r>
              <a:rPr lang="en-US" dirty="0" smtClean="0"/>
              <a:t>If the exterior sides of two adjacent acute angles are perpendicular, then the angles are complementary.</a:t>
            </a:r>
            <a:endParaRPr lang="en-US" dirty="0"/>
          </a:p>
        </p:txBody>
      </p:sp>
      <p:sp>
        <p:nvSpPr>
          <p:cNvPr id="4" name="SMARTPenAnnotation239"/>
          <p:cNvSpPr/>
          <p:nvPr/>
        </p:nvSpPr>
        <p:spPr>
          <a:xfrm>
            <a:off x="7235190" y="1040130"/>
            <a:ext cx="1531620" cy="22860"/>
          </a:xfrm>
          <a:custGeom>
            <a:avLst/>
            <a:gdLst/>
            <a:ahLst/>
            <a:cxnLst/>
            <a:rect l="0" t="0" r="0" b="0"/>
            <a:pathLst>
              <a:path w="1531620" h="22860">
                <a:moveTo>
                  <a:pt x="0" y="22859"/>
                </a:moveTo>
                <a:lnTo>
                  <a:pt x="237365" y="22859"/>
                </a:lnTo>
                <a:lnTo>
                  <a:pt x="256033" y="21589"/>
                </a:lnTo>
                <a:lnTo>
                  <a:pt x="271019" y="19473"/>
                </a:lnTo>
                <a:lnTo>
                  <a:pt x="283549" y="16792"/>
                </a:lnTo>
                <a:lnTo>
                  <a:pt x="296982" y="15004"/>
                </a:lnTo>
                <a:lnTo>
                  <a:pt x="311019" y="13813"/>
                </a:lnTo>
                <a:lnTo>
                  <a:pt x="337619" y="12489"/>
                </a:lnTo>
                <a:lnTo>
                  <a:pt x="357910" y="11900"/>
                </a:lnTo>
                <a:lnTo>
                  <a:pt x="373226" y="10473"/>
                </a:lnTo>
                <a:lnTo>
                  <a:pt x="413951" y="5501"/>
                </a:lnTo>
                <a:lnTo>
                  <a:pt x="433447" y="3667"/>
                </a:lnTo>
                <a:lnTo>
                  <a:pt x="451525" y="2445"/>
                </a:lnTo>
                <a:lnTo>
                  <a:pt x="483887" y="1086"/>
                </a:lnTo>
                <a:lnTo>
                  <a:pt x="522257" y="321"/>
                </a:lnTo>
                <a:lnTo>
                  <a:pt x="833359" y="0"/>
                </a:lnTo>
                <a:lnTo>
                  <a:pt x="845133" y="1270"/>
                </a:lnTo>
                <a:lnTo>
                  <a:pt x="856792" y="3386"/>
                </a:lnTo>
                <a:lnTo>
                  <a:pt x="868375" y="6067"/>
                </a:lnTo>
                <a:lnTo>
                  <a:pt x="882446" y="7855"/>
                </a:lnTo>
                <a:lnTo>
                  <a:pt x="898177" y="9046"/>
                </a:lnTo>
                <a:lnTo>
                  <a:pt x="930049" y="10370"/>
                </a:lnTo>
                <a:lnTo>
                  <a:pt x="968144" y="11116"/>
                </a:lnTo>
                <a:lnTo>
                  <a:pt x="1187731" y="11426"/>
                </a:lnTo>
                <a:lnTo>
                  <a:pt x="1203300" y="10157"/>
                </a:lnTo>
                <a:lnTo>
                  <a:pt x="1217490" y="8041"/>
                </a:lnTo>
                <a:lnTo>
                  <a:pt x="1230759" y="5361"/>
                </a:lnTo>
                <a:lnTo>
                  <a:pt x="1245957" y="3574"/>
                </a:lnTo>
                <a:lnTo>
                  <a:pt x="1262437" y="2382"/>
                </a:lnTo>
                <a:lnTo>
                  <a:pt x="1279774" y="1588"/>
                </a:lnTo>
                <a:lnTo>
                  <a:pt x="1322745" y="705"/>
                </a:lnTo>
                <a:lnTo>
                  <a:pt x="1346650" y="470"/>
                </a:lnTo>
                <a:lnTo>
                  <a:pt x="1370206" y="1583"/>
                </a:lnTo>
                <a:lnTo>
                  <a:pt x="1393531" y="3595"/>
                </a:lnTo>
                <a:lnTo>
                  <a:pt x="1433417" y="7948"/>
                </a:lnTo>
                <a:lnTo>
                  <a:pt x="1455377" y="9882"/>
                </a:lnTo>
                <a:lnTo>
                  <a:pt x="1465551" y="10398"/>
                </a:lnTo>
                <a:lnTo>
                  <a:pt x="1487017" y="10971"/>
                </a:lnTo>
                <a:lnTo>
                  <a:pt x="1495534" y="12394"/>
                </a:lnTo>
                <a:lnTo>
                  <a:pt x="1502483" y="14612"/>
                </a:lnTo>
                <a:lnTo>
                  <a:pt x="1508385" y="17361"/>
                </a:lnTo>
                <a:lnTo>
                  <a:pt x="1513589" y="19194"/>
                </a:lnTo>
                <a:lnTo>
                  <a:pt x="1518329" y="20416"/>
                </a:lnTo>
                <a:lnTo>
                  <a:pt x="1531619" y="228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40"/>
          <p:cNvSpPr/>
          <p:nvPr/>
        </p:nvSpPr>
        <p:spPr>
          <a:xfrm>
            <a:off x="7989569" y="411479"/>
            <a:ext cx="45722" cy="1245872"/>
          </a:xfrm>
          <a:custGeom>
            <a:avLst/>
            <a:gdLst/>
            <a:ahLst/>
            <a:cxnLst/>
            <a:rect l="0" t="0" r="0" b="0"/>
            <a:pathLst>
              <a:path w="45722" h="1245872">
                <a:moveTo>
                  <a:pt x="0" y="0"/>
                </a:moveTo>
                <a:lnTo>
                  <a:pt x="0" y="171942"/>
                </a:lnTo>
                <a:lnTo>
                  <a:pt x="1271" y="189558"/>
                </a:lnTo>
                <a:lnTo>
                  <a:pt x="3388" y="203842"/>
                </a:lnTo>
                <a:lnTo>
                  <a:pt x="6068" y="215905"/>
                </a:lnTo>
                <a:lnTo>
                  <a:pt x="7856" y="225217"/>
                </a:lnTo>
                <a:lnTo>
                  <a:pt x="9047" y="232695"/>
                </a:lnTo>
                <a:lnTo>
                  <a:pt x="10372" y="245660"/>
                </a:lnTo>
                <a:lnTo>
                  <a:pt x="11337" y="283135"/>
                </a:lnTo>
                <a:lnTo>
                  <a:pt x="11427" y="364625"/>
                </a:lnTo>
                <a:lnTo>
                  <a:pt x="12698" y="377704"/>
                </a:lnTo>
                <a:lnTo>
                  <a:pt x="14816" y="387693"/>
                </a:lnTo>
                <a:lnTo>
                  <a:pt x="17497" y="395622"/>
                </a:lnTo>
                <a:lnTo>
                  <a:pt x="19285" y="402178"/>
                </a:lnTo>
                <a:lnTo>
                  <a:pt x="20476" y="407819"/>
                </a:lnTo>
                <a:lnTo>
                  <a:pt x="21800" y="426363"/>
                </a:lnTo>
                <a:lnTo>
                  <a:pt x="22651" y="514280"/>
                </a:lnTo>
                <a:lnTo>
                  <a:pt x="22857" y="614676"/>
                </a:lnTo>
                <a:lnTo>
                  <a:pt x="24128" y="629494"/>
                </a:lnTo>
                <a:lnTo>
                  <a:pt x="28927" y="673052"/>
                </a:lnTo>
                <a:lnTo>
                  <a:pt x="30715" y="695082"/>
                </a:lnTo>
                <a:lnTo>
                  <a:pt x="31907" y="716118"/>
                </a:lnTo>
                <a:lnTo>
                  <a:pt x="33820" y="771235"/>
                </a:lnTo>
                <a:lnTo>
                  <a:pt x="34287" y="923087"/>
                </a:lnTo>
                <a:lnTo>
                  <a:pt x="35558" y="932891"/>
                </a:lnTo>
                <a:lnTo>
                  <a:pt x="37675" y="944508"/>
                </a:lnTo>
                <a:lnTo>
                  <a:pt x="40357" y="957332"/>
                </a:lnTo>
                <a:lnTo>
                  <a:pt x="42145" y="967151"/>
                </a:lnTo>
                <a:lnTo>
                  <a:pt x="43336" y="974968"/>
                </a:lnTo>
                <a:lnTo>
                  <a:pt x="44661" y="994659"/>
                </a:lnTo>
                <a:lnTo>
                  <a:pt x="45511" y="1066191"/>
                </a:lnTo>
                <a:lnTo>
                  <a:pt x="45717" y="1144683"/>
                </a:lnTo>
                <a:lnTo>
                  <a:pt x="44448" y="1149202"/>
                </a:lnTo>
                <a:lnTo>
                  <a:pt x="42332" y="1153485"/>
                </a:lnTo>
                <a:lnTo>
                  <a:pt x="39652" y="1157610"/>
                </a:lnTo>
                <a:lnTo>
                  <a:pt x="37865" y="1162900"/>
                </a:lnTo>
                <a:lnTo>
                  <a:pt x="36673" y="1168967"/>
                </a:lnTo>
                <a:lnTo>
                  <a:pt x="35349" y="1182481"/>
                </a:lnTo>
                <a:lnTo>
                  <a:pt x="34430" y="1213315"/>
                </a:lnTo>
                <a:lnTo>
                  <a:pt x="35654" y="1216547"/>
                </a:lnTo>
                <a:lnTo>
                  <a:pt x="37739" y="1218701"/>
                </a:lnTo>
                <a:lnTo>
                  <a:pt x="40399" y="1220138"/>
                </a:lnTo>
                <a:lnTo>
                  <a:pt x="42173" y="1222365"/>
                </a:lnTo>
                <a:lnTo>
                  <a:pt x="43356" y="1225120"/>
                </a:lnTo>
                <a:lnTo>
                  <a:pt x="44669" y="1231568"/>
                </a:lnTo>
                <a:lnTo>
                  <a:pt x="45721" y="124587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41"/>
          <p:cNvSpPr/>
          <p:nvPr/>
        </p:nvSpPr>
        <p:spPr>
          <a:xfrm>
            <a:off x="8040134" y="884971"/>
            <a:ext cx="223757" cy="178019"/>
          </a:xfrm>
          <a:custGeom>
            <a:avLst/>
            <a:gdLst/>
            <a:ahLst/>
            <a:cxnLst/>
            <a:rect l="0" t="0" r="0" b="0"/>
            <a:pathLst>
              <a:path w="223757" h="178019">
                <a:moveTo>
                  <a:pt x="6585" y="29429"/>
                </a:moveTo>
                <a:lnTo>
                  <a:pt x="518" y="29429"/>
                </a:lnTo>
                <a:lnTo>
                  <a:pt x="0" y="30698"/>
                </a:lnTo>
                <a:lnTo>
                  <a:pt x="926" y="32815"/>
                </a:lnTo>
                <a:lnTo>
                  <a:pt x="2812" y="35496"/>
                </a:lnTo>
                <a:lnTo>
                  <a:pt x="4070" y="36014"/>
                </a:lnTo>
                <a:lnTo>
                  <a:pt x="4909" y="35089"/>
                </a:lnTo>
                <a:lnTo>
                  <a:pt x="5467" y="33202"/>
                </a:lnTo>
                <a:lnTo>
                  <a:pt x="7110" y="31944"/>
                </a:lnTo>
                <a:lnTo>
                  <a:pt x="12322" y="30547"/>
                </a:lnTo>
                <a:lnTo>
                  <a:pt x="18871" y="29925"/>
                </a:lnTo>
                <a:lnTo>
                  <a:pt x="22397" y="29760"/>
                </a:lnTo>
                <a:lnTo>
                  <a:pt x="28556" y="27109"/>
                </a:lnTo>
                <a:lnTo>
                  <a:pt x="36473" y="22802"/>
                </a:lnTo>
                <a:lnTo>
                  <a:pt x="45560" y="17391"/>
                </a:lnTo>
                <a:lnTo>
                  <a:pt x="52889" y="13784"/>
                </a:lnTo>
                <a:lnTo>
                  <a:pt x="59045" y="11379"/>
                </a:lnTo>
                <a:lnTo>
                  <a:pt x="64417" y="9775"/>
                </a:lnTo>
                <a:lnTo>
                  <a:pt x="69271" y="8706"/>
                </a:lnTo>
                <a:lnTo>
                  <a:pt x="73776" y="7994"/>
                </a:lnTo>
                <a:lnTo>
                  <a:pt x="78049" y="7519"/>
                </a:lnTo>
                <a:lnTo>
                  <a:pt x="82167" y="7202"/>
                </a:lnTo>
                <a:lnTo>
                  <a:pt x="86183" y="6991"/>
                </a:lnTo>
                <a:lnTo>
                  <a:pt x="90131" y="6850"/>
                </a:lnTo>
                <a:lnTo>
                  <a:pt x="107822" y="6652"/>
                </a:lnTo>
                <a:lnTo>
                  <a:pt x="117256" y="5354"/>
                </a:lnTo>
                <a:lnTo>
                  <a:pt x="128627" y="3219"/>
                </a:lnTo>
                <a:lnTo>
                  <a:pt x="141286" y="525"/>
                </a:lnTo>
                <a:lnTo>
                  <a:pt x="149726" y="0"/>
                </a:lnTo>
                <a:lnTo>
                  <a:pt x="155353" y="919"/>
                </a:lnTo>
                <a:lnTo>
                  <a:pt x="159103" y="2802"/>
                </a:lnTo>
                <a:lnTo>
                  <a:pt x="162874" y="4058"/>
                </a:lnTo>
                <a:lnTo>
                  <a:pt x="166658" y="4895"/>
                </a:lnTo>
                <a:lnTo>
                  <a:pt x="175788" y="6238"/>
                </a:lnTo>
                <a:lnTo>
                  <a:pt x="180423" y="6422"/>
                </a:lnTo>
                <a:lnTo>
                  <a:pt x="187680" y="6539"/>
                </a:lnTo>
                <a:lnTo>
                  <a:pt x="192058" y="9942"/>
                </a:lnTo>
                <a:lnTo>
                  <a:pt x="199150" y="16407"/>
                </a:lnTo>
                <a:lnTo>
                  <a:pt x="199732" y="18208"/>
                </a:lnTo>
                <a:lnTo>
                  <a:pt x="200379" y="23595"/>
                </a:lnTo>
                <a:lnTo>
                  <a:pt x="200742" y="27700"/>
                </a:lnTo>
                <a:lnTo>
                  <a:pt x="204214" y="32047"/>
                </a:lnTo>
                <a:lnTo>
                  <a:pt x="210724" y="39118"/>
                </a:lnTo>
                <a:lnTo>
                  <a:pt x="211614" y="43472"/>
                </a:lnTo>
                <a:lnTo>
                  <a:pt x="212185" y="50547"/>
                </a:lnTo>
                <a:lnTo>
                  <a:pt x="212263" y="54901"/>
                </a:lnTo>
                <a:lnTo>
                  <a:pt x="212322" y="69270"/>
                </a:lnTo>
                <a:lnTo>
                  <a:pt x="213593" y="73770"/>
                </a:lnTo>
                <a:lnTo>
                  <a:pt x="215710" y="79309"/>
                </a:lnTo>
                <a:lnTo>
                  <a:pt x="218392" y="85542"/>
                </a:lnTo>
                <a:lnTo>
                  <a:pt x="220180" y="90968"/>
                </a:lnTo>
                <a:lnTo>
                  <a:pt x="221371" y="95855"/>
                </a:lnTo>
                <a:lnTo>
                  <a:pt x="222166" y="100383"/>
                </a:lnTo>
                <a:lnTo>
                  <a:pt x="222696" y="107211"/>
                </a:lnTo>
                <a:lnTo>
                  <a:pt x="223049" y="115574"/>
                </a:lnTo>
                <a:lnTo>
                  <a:pt x="223616" y="144235"/>
                </a:lnTo>
                <a:lnTo>
                  <a:pt x="223756" y="1780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42"/>
          <p:cNvSpPr/>
          <p:nvPr/>
        </p:nvSpPr>
        <p:spPr>
          <a:xfrm>
            <a:off x="7686000" y="880109"/>
            <a:ext cx="120691" cy="160022"/>
          </a:xfrm>
          <a:custGeom>
            <a:avLst/>
            <a:gdLst/>
            <a:ahLst/>
            <a:cxnLst/>
            <a:rect l="0" t="0" r="0" b="0"/>
            <a:pathLst>
              <a:path w="120691" h="160022">
                <a:moveTo>
                  <a:pt x="63540" y="0"/>
                </a:moveTo>
                <a:lnTo>
                  <a:pt x="51404" y="0"/>
                </a:lnTo>
                <a:lnTo>
                  <a:pt x="47829" y="1271"/>
                </a:lnTo>
                <a:lnTo>
                  <a:pt x="45445" y="3387"/>
                </a:lnTo>
                <a:lnTo>
                  <a:pt x="43857" y="6068"/>
                </a:lnTo>
                <a:lnTo>
                  <a:pt x="41528" y="7856"/>
                </a:lnTo>
                <a:lnTo>
                  <a:pt x="38705" y="9047"/>
                </a:lnTo>
                <a:lnTo>
                  <a:pt x="31117" y="10960"/>
                </a:lnTo>
                <a:lnTo>
                  <a:pt x="27954" y="13657"/>
                </a:lnTo>
                <a:lnTo>
                  <a:pt x="23306" y="17995"/>
                </a:lnTo>
                <a:lnTo>
                  <a:pt x="9731" y="31072"/>
                </a:lnTo>
                <a:lnTo>
                  <a:pt x="8617" y="33414"/>
                </a:lnTo>
                <a:lnTo>
                  <a:pt x="7875" y="36247"/>
                </a:lnTo>
                <a:lnTo>
                  <a:pt x="7380" y="39404"/>
                </a:lnTo>
                <a:lnTo>
                  <a:pt x="5780" y="42780"/>
                </a:lnTo>
                <a:lnTo>
                  <a:pt x="3443" y="46300"/>
                </a:lnTo>
                <a:lnTo>
                  <a:pt x="615" y="49917"/>
                </a:lnTo>
                <a:lnTo>
                  <a:pt x="0" y="56138"/>
                </a:lnTo>
                <a:lnTo>
                  <a:pt x="860" y="64096"/>
                </a:lnTo>
                <a:lnTo>
                  <a:pt x="2703" y="73211"/>
                </a:lnTo>
                <a:lnTo>
                  <a:pt x="3932" y="80557"/>
                </a:lnTo>
                <a:lnTo>
                  <a:pt x="4751" y="86725"/>
                </a:lnTo>
                <a:lnTo>
                  <a:pt x="5297" y="92107"/>
                </a:lnTo>
                <a:lnTo>
                  <a:pt x="6931" y="95695"/>
                </a:lnTo>
                <a:lnTo>
                  <a:pt x="9291" y="98087"/>
                </a:lnTo>
                <a:lnTo>
                  <a:pt x="12133" y="99681"/>
                </a:lnTo>
                <a:lnTo>
                  <a:pt x="14029" y="102014"/>
                </a:lnTo>
                <a:lnTo>
                  <a:pt x="15292" y="104840"/>
                </a:lnTo>
                <a:lnTo>
                  <a:pt x="16135" y="107993"/>
                </a:lnTo>
                <a:lnTo>
                  <a:pt x="17966" y="110096"/>
                </a:lnTo>
                <a:lnTo>
                  <a:pt x="20457" y="111497"/>
                </a:lnTo>
                <a:lnTo>
                  <a:pt x="23388" y="112432"/>
                </a:lnTo>
                <a:lnTo>
                  <a:pt x="26612" y="111785"/>
                </a:lnTo>
                <a:lnTo>
                  <a:pt x="30032" y="110083"/>
                </a:lnTo>
                <a:lnTo>
                  <a:pt x="33581" y="107679"/>
                </a:lnTo>
                <a:lnTo>
                  <a:pt x="37217" y="106076"/>
                </a:lnTo>
                <a:lnTo>
                  <a:pt x="40911" y="105008"/>
                </a:lnTo>
                <a:lnTo>
                  <a:pt x="49898" y="103293"/>
                </a:lnTo>
                <a:lnTo>
                  <a:pt x="54445" y="98072"/>
                </a:lnTo>
                <a:lnTo>
                  <a:pt x="61287" y="89511"/>
                </a:lnTo>
                <a:lnTo>
                  <a:pt x="69658" y="78725"/>
                </a:lnTo>
                <a:lnTo>
                  <a:pt x="76509" y="68993"/>
                </a:lnTo>
                <a:lnTo>
                  <a:pt x="82345" y="59966"/>
                </a:lnTo>
                <a:lnTo>
                  <a:pt x="87506" y="51407"/>
                </a:lnTo>
                <a:lnTo>
                  <a:pt x="92218" y="43162"/>
                </a:lnTo>
                <a:lnTo>
                  <a:pt x="109040" y="11841"/>
                </a:lnTo>
                <a:lnTo>
                  <a:pt x="109162" y="15000"/>
                </a:lnTo>
                <a:lnTo>
                  <a:pt x="109259" y="100532"/>
                </a:lnTo>
                <a:lnTo>
                  <a:pt x="112647" y="105218"/>
                </a:lnTo>
                <a:lnTo>
                  <a:pt x="115327" y="108245"/>
                </a:lnTo>
                <a:lnTo>
                  <a:pt x="117115" y="111534"/>
                </a:lnTo>
                <a:lnTo>
                  <a:pt x="118306" y="114996"/>
                </a:lnTo>
                <a:lnTo>
                  <a:pt x="120218" y="123610"/>
                </a:lnTo>
                <a:lnTo>
                  <a:pt x="120480" y="128175"/>
                </a:lnTo>
                <a:lnTo>
                  <a:pt x="120597" y="135707"/>
                </a:lnTo>
                <a:lnTo>
                  <a:pt x="120690" y="1600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43"/>
          <p:cNvSpPr/>
          <p:nvPr/>
        </p:nvSpPr>
        <p:spPr>
          <a:xfrm>
            <a:off x="7875282" y="914400"/>
            <a:ext cx="68084" cy="123612"/>
          </a:xfrm>
          <a:custGeom>
            <a:avLst/>
            <a:gdLst/>
            <a:ahLst/>
            <a:cxnLst/>
            <a:rect l="0" t="0" r="0" b="0"/>
            <a:pathLst>
              <a:path w="68084" h="123612">
                <a:moveTo>
                  <a:pt x="22847" y="0"/>
                </a:moveTo>
                <a:lnTo>
                  <a:pt x="16780" y="12135"/>
                </a:lnTo>
                <a:lnTo>
                  <a:pt x="14992" y="18250"/>
                </a:lnTo>
                <a:lnTo>
                  <a:pt x="13800" y="24866"/>
                </a:lnTo>
                <a:lnTo>
                  <a:pt x="13006" y="31817"/>
                </a:lnTo>
                <a:lnTo>
                  <a:pt x="12476" y="37722"/>
                </a:lnTo>
                <a:lnTo>
                  <a:pt x="12124" y="42927"/>
                </a:lnTo>
                <a:lnTo>
                  <a:pt x="11888" y="47668"/>
                </a:lnTo>
                <a:lnTo>
                  <a:pt x="10462" y="52099"/>
                </a:lnTo>
                <a:lnTo>
                  <a:pt x="8240" y="56322"/>
                </a:lnTo>
                <a:lnTo>
                  <a:pt x="5489" y="60408"/>
                </a:lnTo>
                <a:lnTo>
                  <a:pt x="3655" y="64402"/>
                </a:lnTo>
                <a:lnTo>
                  <a:pt x="2433" y="68334"/>
                </a:lnTo>
                <a:lnTo>
                  <a:pt x="1618" y="72226"/>
                </a:lnTo>
                <a:lnTo>
                  <a:pt x="1074" y="76090"/>
                </a:lnTo>
                <a:lnTo>
                  <a:pt x="712" y="79937"/>
                </a:lnTo>
                <a:lnTo>
                  <a:pt x="470" y="83771"/>
                </a:lnTo>
                <a:lnTo>
                  <a:pt x="202" y="91418"/>
                </a:lnTo>
                <a:lnTo>
                  <a:pt x="16" y="102632"/>
                </a:lnTo>
                <a:lnTo>
                  <a:pt x="0" y="108267"/>
                </a:lnTo>
                <a:lnTo>
                  <a:pt x="1266" y="111548"/>
                </a:lnTo>
                <a:lnTo>
                  <a:pt x="3380" y="115005"/>
                </a:lnTo>
                <a:lnTo>
                  <a:pt x="9830" y="123611"/>
                </a:lnTo>
                <a:lnTo>
                  <a:pt x="11629" y="123047"/>
                </a:lnTo>
                <a:lnTo>
                  <a:pt x="14099" y="121401"/>
                </a:lnTo>
                <a:lnTo>
                  <a:pt x="17015" y="119034"/>
                </a:lnTo>
                <a:lnTo>
                  <a:pt x="20229" y="116186"/>
                </a:lnTo>
                <a:lnTo>
                  <a:pt x="32177" y="104874"/>
                </a:lnTo>
                <a:lnTo>
                  <a:pt x="55393" y="81753"/>
                </a:lnTo>
                <a:lnTo>
                  <a:pt x="55974" y="79902"/>
                </a:lnTo>
                <a:lnTo>
                  <a:pt x="56362" y="77398"/>
                </a:lnTo>
                <a:lnTo>
                  <a:pt x="56620" y="74458"/>
                </a:lnTo>
                <a:lnTo>
                  <a:pt x="58063" y="71229"/>
                </a:lnTo>
                <a:lnTo>
                  <a:pt x="60294" y="67806"/>
                </a:lnTo>
                <a:lnTo>
                  <a:pt x="63052" y="64254"/>
                </a:lnTo>
                <a:lnTo>
                  <a:pt x="64891" y="60616"/>
                </a:lnTo>
                <a:lnTo>
                  <a:pt x="66116" y="56920"/>
                </a:lnTo>
                <a:lnTo>
                  <a:pt x="68083" y="47932"/>
                </a:lnTo>
                <a:lnTo>
                  <a:pt x="66975" y="45925"/>
                </a:lnTo>
                <a:lnTo>
                  <a:pt x="64965" y="43316"/>
                </a:lnTo>
                <a:lnTo>
                  <a:pt x="58684" y="36072"/>
                </a:lnTo>
                <a:lnTo>
                  <a:pt x="58168" y="34208"/>
                </a:lnTo>
                <a:lnTo>
                  <a:pt x="57825" y="31695"/>
                </a:lnTo>
                <a:lnTo>
                  <a:pt x="57596" y="28750"/>
                </a:lnTo>
                <a:lnTo>
                  <a:pt x="56173" y="26787"/>
                </a:lnTo>
                <a:lnTo>
                  <a:pt x="53954" y="25477"/>
                </a:lnTo>
                <a:lnTo>
                  <a:pt x="47336" y="23377"/>
                </a:lnTo>
                <a:lnTo>
                  <a:pt x="45524" y="23204"/>
                </a:lnTo>
                <a:lnTo>
                  <a:pt x="43045" y="23089"/>
                </a:lnTo>
                <a:lnTo>
                  <a:pt x="34277" y="228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44"/>
          <p:cNvSpPr/>
          <p:nvPr/>
        </p:nvSpPr>
        <p:spPr>
          <a:xfrm>
            <a:off x="8107584" y="1154429"/>
            <a:ext cx="99157" cy="228601"/>
          </a:xfrm>
          <a:custGeom>
            <a:avLst/>
            <a:gdLst/>
            <a:ahLst/>
            <a:cxnLst/>
            <a:rect l="0" t="0" r="0" b="0"/>
            <a:pathLst>
              <a:path w="99157" h="228601">
                <a:moveTo>
                  <a:pt x="64866" y="0"/>
                </a:moveTo>
                <a:lnTo>
                  <a:pt x="52730" y="6068"/>
                </a:lnTo>
                <a:lnTo>
                  <a:pt x="47885" y="9126"/>
                </a:lnTo>
                <a:lnTo>
                  <a:pt x="43385" y="12434"/>
                </a:lnTo>
                <a:lnTo>
                  <a:pt x="33105" y="20801"/>
                </a:lnTo>
                <a:lnTo>
                  <a:pt x="30992" y="24027"/>
                </a:lnTo>
                <a:lnTo>
                  <a:pt x="28313" y="28718"/>
                </a:lnTo>
                <a:lnTo>
                  <a:pt x="25257" y="34386"/>
                </a:lnTo>
                <a:lnTo>
                  <a:pt x="20680" y="41974"/>
                </a:lnTo>
                <a:lnTo>
                  <a:pt x="8821" y="60565"/>
                </a:lnTo>
                <a:lnTo>
                  <a:pt x="4642" y="68317"/>
                </a:lnTo>
                <a:lnTo>
                  <a:pt x="1857" y="74755"/>
                </a:lnTo>
                <a:lnTo>
                  <a:pt x="0" y="80317"/>
                </a:lnTo>
                <a:lnTo>
                  <a:pt x="31" y="86565"/>
                </a:lnTo>
                <a:lnTo>
                  <a:pt x="1323" y="93270"/>
                </a:lnTo>
                <a:lnTo>
                  <a:pt x="3454" y="100280"/>
                </a:lnTo>
                <a:lnTo>
                  <a:pt x="6144" y="104954"/>
                </a:lnTo>
                <a:lnTo>
                  <a:pt x="9208" y="108069"/>
                </a:lnTo>
                <a:lnTo>
                  <a:pt x="12521" y="110146"/>
                </a:lnTo>
                <a:lnTo>
                  <a:pt x="15999" y="111531"/>
                </a:lnTo>
                <a:lnTo>
                  <a:pt x="19588" y="112454"/>
                </a:lnTo>
                <a:lnTo>
                  <a:pt x="23250" y="113070"/>
                </a:lnTo>
                <a:lnTo>
                  <a:pt x="26962" y="112210"/>
                </a:lnTo>
                <a:lnTo>
                  <a:pt x="30706" y="110367"/>
                </a:lnTo>
                <a:lnTo>
                  <a:pt x="39774" y="104351"/>
                </a:lnTo>
                <a:lnTo>
                  <a:pt x="41788" y="102588"/>
                </a:lnTo>
                <a:lnTo>
                  <a:pt x="44400" y="100142"/>
                </a:lnTo>
                <a:lnTo>
                  <a:pt x="54145" y="90632"/>
                </a:lnTo>
                <a:lnTo>
                  <a:pt x="57718" y="87092"/>
                </a:lnTo>
                <a:lnTo>
                  <a:pt x="61371" y="82191"/>
                </a:lnTo>
                <a:lnTo>
                  <a:pt x="65076" y="76384"/>
                </a:lnTo>
                <a:lnTo>
                  <a:pt x="68816" y="69973"/>
                </a:lnTo>
                <a:lnTo>
                  <a:pt x="72579" y="61889"/>
                </a:lnTo>
                <a:lnTo>
                  <a:pt x="76358" y="52689"/>
                </a:lnTo>
                <a:lnTo>
                  <a:pt x="85481" y="28753"/>
                </a:lnTo>
                <a:lnTo>
                  <a:pt x="87499" y="26789"/>
                </a:lnTo>
                <a:lnTo>
                  <a:pt x="90114" y="25479"/>
                </a:lnTo>
                <a:lnTo>
                  <a:pt x="93128" y="24606"/>
                </a:lnTo>
                <a:lnTo>
                  <a:pt x="95137" y="25294"/>
                </a:lnTo>
                <a:lnTo>
                  <a:pt x="96477" y="27023"/>
                </a:lnTo>
                <a:lnTo>
                  <a:pt x="97370" y="29446"/>
                </a:lnTo>
                <a:lnTo>
                  <a:pt x="97964" y="41221"/>
                </a:lnTo>
                <a:lnTo>
                  <a:pt x="98998" y="118662"/>
                </a:lnTo>
                <a:lnTo>
                  <a:pt x="99156" y="228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45"/>
          <p:cNvSpPr/>
          <p:nvPr/>
        </p:nvSpPr>
        <p:spPr>
          <a:xfrm>
            <a:off x="8275323" y="1200150"/>
            <a:ext cx="90674" cy="165839"/>
          </a:xfrm>
          <a:custGeom>
            <a:avLst/>
            <a:gdLst/>
            <a:ahLst/>
            <a:cxnLst/>
            <a:rect l="0" t="0" r="0" b="0"/>
            <a:pathLst>
              <a:path w="90674" h="165839">
                <a:moveTo>
                  <a:pt x="11427" y="11429"/>
                </a:moveTo>
                <a:lnTo>
                  <a:pt x="5359" y="23565"/>
                </a:lnTo>
                <a:lnTo>
                  <a:pt x="3571" y="28410"/>
                </a:lnTo>
                <a:lnTo>
                  <a:pt x="2380" y="32910"/>
                </a:lnTo>
                <a:lnTo>
                  <a:pt x="1585" y="37180"/>
                </a:lnTo>
                <a:lnTo>
                  <a:pt x="1055" y="41296"/>
                </a:lnTo>
                <a:lnTo>
                  <a:pt x="702" y="45311"/>
                </a:lnTo>
                <a:lnTo>
                  <a:pt x="467" y="49257"/>
                </a:lnTo>
                <a:lnTo>
                  <a:pt x="205" y="67188"/>
                </a:lnTo>
                <a:lnTo>
                  <a:pt x="0" y="129119"/>
                </a:lnTo>
                <a:lnTo>
                  <a:pt x="1269" y="134339"/>
                </a:lnTo>
                <a:lnTo>
                  <a:pt x="3385" y="140359"/>
                </a:lnTo>
                <a:lnTo>
                  <a:pt x="6065" y="146913"/>
                </a:lnTo>
                <a:lnTo>
                  <a:pt x="9122" y="151282"/>
                </a:lnTo>
                <a:lnTo>
                  <a:pt x="12430" y="154194"/>
                </a:lnTo>
                <a:lnTo>
                  <a:pt x="15906" y="156136"/>
                </a:lnTo>
                <a:lnTo>
                  <a:pt x="19493" y="158700"/>
                </a:lnTo>
                <a:lnTo>
                  <a:pt x="23154" y="161680"/>
                </a:lnTo>
                <a:lnTo>
                  <a:pt x="26865" y="164937"/>
                </a:lnTo>
                <a:lnTo>
                  <a:pt x="29339" y="165838"/>
                </a:lnTo>
                <a:lnTo>
                  <a:pt x="30988" y="165168"/>
                </a:lnTo>
                <a:lnTo>
                  <a:pt x="32087" y="163452"/>
                </a:lnTo>
                <a:lnTo>
                  <a:pt x="34090" y="162308"/>
                </a:lnTo>
                <a:lnTo>
                  <a:pt x="36696" y="161545"/>
                </a:lnTo>
                <a:lnTo>
                  <a:pt x="43935" y="160321"/>
                </a:lnTo>
                <a:lnTo>
                  <a:pt x="45799" y="158950"/>
                </a:lnTo>
                <a:lnTo>
                  <a:pt x="48312" y="156767"/>
                </a:lnTo>
                <a:lnTo>
                  <a:pt x="55401" y="150205"/>
                </a:lnTo>
                <a:lnTo>
                  <a:pt x="68765" y="136933"/>
                </a:lnTo>
                <a:lnTo>
                  <a:pt x="73782" y="129388"/>
                </a:lnTo>
                <a:lnTo>
                  <a:pt x="78397" y="120549"/>
                </a:lnTo>
                <a:lnTo>
                  <a:pt x="82744" y="110845"/>
                </a:lnTo>
                <a:lnTo>
                  <a:pt x="85641" y="100567"/>
                </a:lnTo>
                <a:lnTo>
                  <a:pt x="87573" y="89904"/>
                </a:lnTo>
                <a:lnTo>
                  <a:pt x="88861" y="78986"/>
                </a:lnTo>
                <a:lnTo>
                  <a:pt x="89719" y="70437"/>
                </a:lnTo>
                <a:lnTo>
                  <a:pt x="90291" y="63468"/>
                </a:lnTo>
                <a:lnTo>
                  <a:pt x="90673" y="57552"/>
                </a:lnTo>
                <a:lnTo>
                  <a:pt x="89657" y="51068"/>
                </a:lnTo>
                <a:lnTo>
                  <a:pt x="87710" y="44205"/>
                </a:lnTo>
                <a:lnTo>
                  <a:pt x="85142" y="37090"/>
                </a:lnTo>
                <a:lnTo>
                  <a:pt x="83431" y="31076"/>
                </a:lnTo>
                <a:lnTo>
                  <a:pt x="82289" y="25797"/>
                </a:lnTo>
                <a:lnTo>
                  <a:pt x="81528" y="21008"/>
                </a:lnTo>
                <a:lnTo>
                  <a:pt x="79751" y="16545"/>
                </a:lnTo>
                <a:lnTo>
                  <a:pt x="77296" y="12300"/>
                </a:lnTo>
                <a:lnTo>
                  <a:pt x="6857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46"/>
          <p:cNvSpPr/>
          <p:nvPr/>
        </p:nvSpPr>
        <p:spPr>
          <a:xfrm>
            <a:off x="7693016" y="1188719"/>
            <a:ext cx="136535" cy="251461"/>
          </a:xfrm>
          <a:custGeom>
            <a:avLst/>
            <a:gdLst/>
            <a:ahLst/>
            <a:cxnLst/>
            <a:rect l="0" t="0" r="0" b="0"/>
            <a:pathLst>
              <a:path w="136535" h="251461">
                <a:moveTo>
                  <a:pt x="67953" y="0"/>
                </a:moveTo>
                <a:lnTo>
                  <a:pt x="55818" y="6068"/>
                </a:lnTo>
                <a:lnTo>
                  <a:pt x="52243" y="9126"/>
                </a:lnTo>
                <a:lnTo>
                  <a:pt x="49860" y="12434"/>
                </a:lnTo>
                <a:lnTo>
                  <a:pt x="45941" y="19496"/>
                </a:lnTo>
                <a:lnTo>
                  <a:pt x="43119" y="23158"/>
                </a:lnTo>
                <a:lnTo>
                  <a:pt x="39967" y="26869"/>
                </a:lnTo>
                <a:lnTo>
                  <a:pt x="36596" y="30613"/>
                </a:lnTo>
                <a:lnTo>
                  <a:pt x="29463" y="38159"/>
                </a:lnTo>
                <a:lnTo>
                  <a:pt x="27053" y="43220"/>
                </a:lnTo>
                <a:lnTo>
                  <a:pt x="25446" y="49133"/>
                </a:lnTo>
                <a:lnTo>
                  <a:pt x="24376" y="55616"/>
                </a:lnTo>
                <a:lnTo>
                  <a:pt x="22392" y="61207"/>
                </a:lnTo>
                <a:lnTo>
                  <a:pt x="19799" y="66205"/>
                </a:lnTo>
                <a:lnTo>
                  <a:pt x="16800" y="70807"/>
                </a:lnTo>
                <a:lnTo>
                  <a:pt x="13531" y="75145"/>
                </a:lnTo>
                <a:lnTo>
                  <a:pt x="10082" y="79307"/>
                </a:lnTo>
                <a:lnTo>
                  <a:pt x="6513" y="83351"/>
                </a:lnTo>
                <a:lnTo>
                  <a:pt x="4132" y="87318"/>
                </a:lnTo>
                <a:lnTo>
                  <a:pt x="1488" y="95112"/>
                </a:lnTo>
                <a:lnTo>
                  <a:pt x="314" y="102809"/>
                </a:lnTo>
                <a:lnTo>
                  <a:pt x="0" y="106639"/>
                </a:lnTo>
                <a:lnTo>
                  <a:pt x="1061" y="109193"/>
                </a:lnTo>
                <a:lnTo>
                  <a:pt x="3039" y="110895"/>
                </a:lnTo>
                <a:lnTo>
                  <a:pt x="5627" y="112030"/>
                </a:lnTo>
                <a:lnTo>
                  <a:pt x="7353" y="114057"/>
                </a:lnTo>
                <a:lnTo>
                  <a:pt x="8503" y="116678"/>
                </a:lnTo>
                <a:lnTo>
                  <a:pt x="9270" y="119696"/>
                </a:lnTo>
                <a:lnTo>
                  <a:pt x="11051" y="121707"/>
                </a:lnTo>
                <a:lnTo>
                  <a:pt x="13508" y="123048"/>
                </a:lnTo>
                <a:lnTo>
                  <a:pt x="16417" y="123942"/>
                </a:lnTo>
                <a:lnTo>
                  <a:pt x="19626" y="124538"/>
                </a:lnTo>
                <a:lnTo>
                  <a:pt x="23035" y="124936"/>
                </a:lnTo>
                <a:lnTo>
                  <a:pt x="26578" y="125201"/>
                </a:lnTo>
                <a:lnTo>
                  <a:pt x="28940" y="124107"/>
                </a:lnTo>
                <a:lnTo>
                  <a:pt x="30514" y="122108"/>
                </a:lnTo>
                <a:lnTo>
                  <a:pt x="31564" y="119506"/>
                </a:lnTo>
                <a:lnTo>
                  <a:pt x="33534" y="117771"/>
                </a:lnTo>
                <a:lnTo>
                  <a:pt x="36117" y="116614"/>
                </a:lnTo>
                <a:lnTo>
                  <a:pt x="39109" y="115843"/>
                </a:lnTo>
                <a:lnTo>
                  <a:pt x="42374" y="114059"/>
                </a:lnTo>
                <a:lnTo>
                  <a:pt x="45820" y="111599"/>
                </a:lnTo>
                <a:lnTo>
                  <a:pt x="49388" y="108690"/>
                </a:lnTo>
                <a:lnTo>
                  <a:pt x="51767" y="105480"/>
                </a:lnTo>
                <a:lnTo>
                  <a:pt x="54410" y="98527"/>
                </a:lnTo>
                <a:lnTo>
                  <a:pt x="57655" y="94895"/>
                </a:lnTo>
                <a:lnTo>
                  <a:pt x="62357" y="91203"/>
                </a:lnTo>
                <a:lnTo>
                  <a:pt x="68033" y="87472"/>
                </a:lnTo>
                <a:lnTo>
                  <a:pt x="71817" y="83715"/>
                </a:lnTo>
                <a:lnTo>
                  <a:pt x="74339" y="79940"/>
                </a:lnTo>
                <a:lnTo>
                  <a:pt x="78411" y="72359"/>
                </a:lnTo>
                <a:lnTo>
                  <a:pt x="81276" y="68560"/>
                </a:lnTo>
                <a:lnTo>
                  <a:pt x="84455" y="64757"/>
                </a:lnTo>
                <a:lnTo>
                  <a:pt x="86575" y="60951"/>
                </a:lnTo>
                <a:lnTo>
                  <a:pt x="88929" y="53336"/>
                </a:lnTo>
                <a:lnTo>
                  <a:pt x="90827" y="49528"/>
                </a:lnTo>
                <a:lnTo>
                  <a:pt x="93362" y="45719"/>
                </a:lnTo>
                <a:lnTo>
                  <a:pt x="100489" y="36548"/>
                </a:lnTo>
                <a:lnTo>
                  <a:pt x="102344" y="35795"/>
                </a:lnTo>
                <a:lnTo>
                  <a:pt x="104850" y="35294"/>
                </a:lnTo>
                <a:lnTo>
                  <a:pt x="107792" y="34959"/>
                </a:lnTo>
                <a:lnTo>
                  <a:pt x="109752" y="37276"/>
                </a:lnTo>
                <a:lnTo>
                  <a:pt x="111059" y="41361"/>
                </a:lnTo>
                <a:lnTo>
                  <a:pt x="111930" y="46624"/>
                </a:lnTo>
                <a:lnTo>
                  <a:pt x="112512" y="51403"/>
                </a:lnTo>
                <a:lnTo>
                  <a:pt x="112899" y="55859"/>
                </a:lnTo>
                <a:lnTo>
                  <a:pt x="113157" y="60099"/>
                </a:lnTo>
                <a:lnTo>
                  <a:pt x="114599" y="68006"/>
                </a:lnTo>
                <a:lnTo>
                  <a:pt x="119588" y="90339"/>
                </a:lnTo>
                <a:lnTo>
                  <a:pt x="121427" y="99596"/>
                </a:lnTo>
                <a:lnTo>
                  <a:pt x="122652" y="107038"/>
                </a:lnTo>
                <a:lnTo>
                  <a:pt x="123469" y="113268"/>
                </a:lnTo>
                <a:lnTo>
                  <a:pt x="124013" y="121233"/>
                </a:lnTo>
                <a:lnTo>
                  <a:pt x="124377" y="130352"/>
                </a:lnTo>
                <a:lnTo>
                  <a:pt x="124888" y="158003"/>
                </a:lnTo>
                <a:lnTo>
                  <a:pt x="124960" y="166296"/>
                </a:lnTo>
                <a:lnTo>
                  <a:pt x="126278" y="179444"/>
                </a:lnTo>
                <a:lnTo>
                  <a:pt x="128426" y="195829"/>
                </a:lnTo>
                <a:lnTo>
                  <a:pt x="136534" y="2514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47"/>
          <p:cNvSpPr/>
          <p:nvPr/>
        </p:nvSpPr>
        <p:spPr>
          <a:xfrm>
            <a:off x="7920990" y="1257300"/>
            <a:ext cx="77892" cy="136483"/>
          </a:xfrm>
          <a:custGeom>
            <a:avLst/>
            <a:gdLst/>
            <a:ahLst/>
            <a:cxnLst/>
            <a:rect l="0" t="0" r="0" b="0"/>
            <a:pathLst>
              <a:path w="77892" h="136483">
                <a:moveTo>
                  <a:pt x="0" y="0"/>
                </a:moveTo>
                <a:lnTo>
                  <a:pt x="6068" y="18203"/>
                </a:lnTo>
                <a:lnTo>
                  <a:pt x="7855" y="26105"/>
                </a:lnTo>
                <a:lnTo>
                  <a:pt x="9046" y="33913"/>
                </a:lnTo>
                <a:lnTo>
                  <a:pt x="9841" y="41659"/>
                </a:lnTo>
                <a:lnTo>
                  <a:pt x="9100" y="50632"/>
                </a:lnTo>
                <a:lnTo>
                  <a:pt x="7337" y="60425"/>
                </a:lnTo>
                <a:lnTo>
                  <a:pt x="4891" y="70763"/>
                </a:lnTo>
                <a:lnTo>
                  <a:pt x="3260" y="78925"/>
                </a:lnTo>
                <a:lnTo>
                  <a:pt x="2173" y="85637"/>
                </a:lnTo>
                <a:lnTo>
                  <a:pt x="1449" y="91381"/>
                </a:lnTo>
                <a:lnTo>
                  <a:pt x="965" y="96480"/>
                </a:lnTo>
                <a:lnTo>
                  <a:pt x="644" y="101150"/>
                </a:lnTo>
                <a:lnTo>
                  <a:pt x="429" y="105533"/>
                </a:lnTo>
                <a:lnTo>
                  <a:pt x="190" y="113790"/>
                </a:lnTo>
                <a:lnTo>
                  <a:pt x="37" y="129439"/>
                </a:lnTo>
                <a:lnTo>
                  <a:pt x="1294" y="132012"/>
                </a:lnTo>
                <a:lnTo>
                  <a:pt x="3403" y="133728"/>
                </a:lnTo>
                <a:lnTo>
                  <a:pt x="6078" y="134872"/>
                </a:lnTo>
                <a:lnTo>
                  <a:pt x="9132" y="135634"/>
                </a:lnTo>
                <a:lnTo>
                  <a:pt x="12438" y="136143"/>
                </a:lnTo>
                <a:lnTo>
                  <a:pt x="15912" y="136482"/>
                </a:lnTo>
                <a:lnTo>
                  <a:pt x="19498" y="135438"/>
                </a:lnTo>
                <a:lnTo>
                  <a:pt x="23158" y="133472"/>
                </a:lnTo>
                <a:lnTo>
                  <a:pt x="26869" y="130891"/>
                </a:lnTo>
                <a:lnTo>
                  <a:pt x="30613" y="127900"/>
                </a:lnTo>
                <a:lnTo>
                  <a:pt x="34378" y="124637"/>
                </a:lnTo>
                <a:lnTo>
                  <a:pt x="38159" y="121191"/>
                </a:lnTo>
                <a:lnTo>
                  <a:pt x="45746" y="113976"/>
                </a:lnTo>
                <a:lnTo>
                  <a:pt x="49546" y="110274"/>
                </a:lnTo>
                <a:lnTo>
                  <a:pt x="52081" y="106536"/>
                </a:lnTo>
                <a:lnTo>
                  <a:pt x="53771" y="102774"/>
                </a:lnTo>
                <a:lnTo>
                  <a:pt x="54897" y="98995"/>
                </a:lnTo>
                <a:lnTo>
                  <a:pt x="56918" y="93937"/>
                </a:lnTo>
                <a:lnTo>
                  <a:pt x="59536" y="88024"/>
                </a:lnTo>
                <a:lnTo>
                  <a:pt x="65830" y="74682"/>
                </a:lnTo>
                <a:lnTo>
                  <a:pt x="72861" y="60285"/>
                </a:lnTo>
                <a:lnTo>
                  <a:pt x="75244" y="54160"/>
                </a:lnTo>
                <a:lnTo>
                  <a:pt x="76832" y="48806"/>
                </a:lnTo>
                <a:lnTo>
                  <a:pt x="77891" y="43967"/>
                </a:lnTo>
                <a:lnTo>
                  <a:pt x="77327" y="39471"/>
                </a:lnTo>
                <a:lnTo>
                  <a:pt x="75681" y="35204"/>
                </a:lnTo>
                <a:lnTo>
                  <a:pt x="73315" y="31089"/>
                </a:lnTo>
                <a:lnTo>
                  <a:pt x="71736" y="27076"/>
                </a:lnTo>
                <a:lnTo>
                  <a:pt x="70684" y="23130"/>
                </a:lnTo>
                <a:lnTo>
                  <a:pt x="69982" y="19230"/>
                </a:lnTo>
                <a:lnTo>
                  <a:pt x="68244" y="16630"/>
                </a:lnTo>
                <a:lnTo>
                  <a:pt x="65817" y="14896"/>
                </a:lnTo>
                <a:lnTo>
                  <a:pt x="62927" y="13741"/>
                </a:lnTo>
                <a:lnTo>
                  <a:pt x="61001" y="11700"/>
                </a:lnTo>
                <a:lnTo>
                  <a:pt x="59718" y="9070"/>
                </a:lnTo>
                <a:lnTo>
                  <a:pt x="58861" y="6047"/>
                </a:lnTo>
                <a:lnTo>
                  <a:pt x="57021" y="4031"/>
                </a:lnTo>
                <a:lnTo>
                  <a:pt x="54523" y="2687"/>
                </a:lnTo>
                <a:lnTo>
                  <a:pt x="51590" y="1791"/>
                </a:lnTo>
                <a:lnTo>
                  <a:pt x="48363" y="1194"/>
                </a:lnTo>
                <a:lnTo>
                  <a:pt x="44942" y="796"/>
                </a:lnTo>
                <a:lnTo>
                  <a:pt x="2286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48"/>
          <p:cNvSpPr/>
          <p:nvPr/>
        </p:nvSpPr>
        <p:spPr>
          <a:xfrm>
            <a:off x="8298179" y="1216610"/>
            <a:ext cx="80012" cy="29260"/>
          </a:xfrm>
          <a:custGeom>
            <a:avLst/>
            <a:gdLst/>
            <a:ahLst/>
            <a:cxnLst/>
            <a:rect l="0" t="0" r="0" b="0"/>
            <a:pathLst>
              <a:path w="80012" h="29260">
                <a:moveTo>
                  <a:pt x="0" y="29259"/>
                </a:moveTo>
                <a:lnTo>
                  <a:pt x="6069" y="17124"/>
                </a:lnTo>
                <a:lnTo>
                  <a:pt x="9125" y="13549"/>
                </a:lnTo>
                <a:lnTo>
                  <a:pt x="12433" y="11166"/>
                </a:lnTo>
                <a:lnTo>
                  <a:pt x="15909" y="9577"/>
                </a:lnTo>
                <a:lnTo>
                  <a:pt x="19497" y="8518"/>
                </a:lnTo>
                <a:lnTo>
                  <a:pt x="23158" y="7812"/>
                </a:lnTo>
                <a:lnTo>
                  <a:pt x="26869" y="7341"/>
                </a:lnTo>
                <a:lnTo>
                  <a:pt x="30612" y="5757"/>
                </a:lnTo>
                <a:lnTo>
                  <a:pt x="34379" y="3431"/>
                </a:lnTo>
                <a:lnTo>
                  <a:pt x="38160" y="611"/>
                </a:lnTo>
                <a:lnTo>
                  <a:pt x="41949" y="0"/>
                </a:lnTo>
                <a:lnTo>
                  <a:pt x="45747" y="863"/>
                </a:lnTo>
                <a:lnTo>
                  <a:pt x="56483" y="6076"/>
                </a:lnTo>
                <a:lnTo>
                  <a:pt x="57976" y="7454"/>
                </a:lnTo>
                <a:lnTo>
                  <a:pt x="69497" y="18790"/>
                </a:lnTo>
                <a:lnTo>
                  <a:pt x="80011" y="292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terms</a:t>
            </a:r>
            <a:endParaRPr lang="en-US" dirty="0"/>
          </a:p>
        </p:txBody>
      </p:sp>
      <p:sp>
        <p:nvSpPr>
          <p:cNvPr id="3" name="Content Placeholder 2"/>
          <p:cNvSpPr>
            <a:spLocks noGrp="1"/>
          </p:cNvSpPr>
          <p:nvPr>
            <p:ph idx="1"/>
          </p:nvPr>
        </p:nvSpPr>
        <p:spPr>
          <a:xfrm>
            <a:off x="457200" y="1600200"/>
            <a:ext cx="5715000" cy="4525963"/>
          </a:xfrm>
        </p:spPr>
        <p:txBody>
          <a:bodyPr/>
          <a:lstStyle/>
          <a:p>
            <a:r>
              <a:rPr lang="en-US" dirty="0" smtClean="0"/>
              <a:t>Two lines that do not intersect are either parallel or skew.</a:t>
            </a:r>
          </a:p>
          <a:p>
            <a:r>
              <a:rPr lang="en-US" dirty="0" smtClean="0"/>
              <a:t>Parallel lines are coplanar lines that do not intersect.</a:t>
            </a:r>
          </a:p>
          <a:p>
            <a:r>
              <a:rPr lang="en-US" dirty="0" smtClean="0"/>
              <a:t>Skew lines are </a:t>
            </a:r>
            <a:r>
              <a:rPr lang="en-US" dirty="0" err="1" smtClean="0"/>
              <a:t>noncoplanar</a:t>
            </a:r>
            <a:r>
              <a:rPr lang="en-US" dirty="0" smtClean="0"/>
              <a:t> lines. Therefore, they are neither parallel nor intersecting.</a:t>
            </a:r>
            <a:endParaRPr lang="en-US" dirty="0"/>
          </a:p>
        </p:txBody>
      </p:sp>
      <p:pic>
        <p:nvPicPr>
          <p:cNvPr id="2049" name="Picture 1"/>
          <p:cNvPicPr>
            <a:picLocks noChangeAspect="1" noChangeArrowheads="1"/>
          </p:cNvPicPr>
          <p:nvPr/>
        </p:nvPicPr>
        <p:blipFill>
          <a:blip r:embed="rId3"/>
          <a:srcRect/>
          <a:stretch>
            <a:fillRect/>
          </a:stretch>
        </p:blipFill>
        <p:spPr bwMode="auto">
          <a:xfrm>
            <a:off x="6019800" y="3200400"/>
            <a:ext cx="2938462" cy="2910262"/>
          </a:xfrm>
          <a:prstGeom prst="rect">
            <a:avLst/>
          </a:prstGeom>
          <a:noFill/>
          <a:ln w="9525">
            <a:noFill/>
            <a:miter lim="800000"/>
            <a:headEnd/>
            <a:tailEnd/>
          </a:ln>
          <a:effectLst/>
        </p:spPr>
      </p:pic>
      <p:sp>
        <p:nvSpPr>
          <p:cNvPr id="5" name="SMARTPenAnnotation204"/>
          <p:cNvSpPr/>
          <p:nvPr/>
        </p:nvSpPr>
        <p:spPr>
          <a:xfrm>
            <a:off x="8012429" y="4049028"/>
            <a:ext cx="559775" cy="351523"/>
          </a:xfrm>
          <a:custGeom>
            <a:avLst/>
            <a:gdLst/>
            <a:ahLst/>
            <a:cxnLst/>
            <a:rect l="0" t="0" r="0" b="0"/>
            <a:pathLst>
              <a:path w="559775" h="351523">
                <a:moveTo>
                  <a:pt x="0" y="134351"/>
                </a:moveTo>
                <a:lnTo>
                  <a:pt x="9842" y="134351"/>
                </a:lnTo>
                <a:lnTo>
                  <a:pt x="20242" y="126496"/>
                </a:lnTo>
                <a:lnTo>
                  <a:pt x="30834" y="122711"/>
                </a:lnTo>
                <a:lnTo>
                  <a:pt x="42015" y="114110"/>
                </a:lnTo>
                <a:lnTo>
                  <a:pt x="49577" y="107152"/>
                </a:lnTo>
                <a:lnTo>
                  <a:pt x="63945" y="96440"/>
                </a:lnTo>
                <a:lnTo>
                  <a:pt x="80490" y="85752"/>
                </a:lnTo>
                <a:lnTo>
                  <a:pt x="92077" y="81002"/>
                </a:lnTo>
                <a:lnTo>
                  <a:pt x="104847" y="78890"/>
                </a:lnTo>
                <a:lnTo>
                  <a:pt x="117718" y="77952"/>
                </a:lnTo>
                <a:lnTo>
                  <a:pt x="133376" y="77424"/>
                </a:lnTo>
                <a:lnTo>
                  <a:pt x="146485" y="77300"/>
                </a:lnTo>
                <a:lnTo>
                  <a:pt x="152267" y="78537"/>
                </a:lnTo>
                <a:lnTo>
                  <a:pt x="162078" y="83298"/>
                </a:lnTo>
                <a:lnTo>
                  <a:pt x="174741" y="93119"/>
                </a:lnTo>
                <a:lnTo>
                  <a:pt x="177454" y="96703"/>
                </a:lnTo>
                <a:lnTo>
                  <a:pt x="180469" y="104072"/>
                </a:lnTo>
                <a:lnTo>
                  <a:pt x="185195" y="114967"/>
                </a:lnTo>
                <a:lnTo>
                  <a:pt x="188234" y="121429"/>
                </a:lnTo>
                <a:lnTo>
                  <a:pt x="190259" y="128276"/>
                </a:lnTo>
                <a:lnTo>
                  <a:pt x="191610" y="135382"/>
                </a:lnTo>
                <a:lnTo>
                  <a:pt x="192510" y="142658"/>
                </a:lnTo>
                <a:lnTo>
                  <a:pt x="193111" y="151319"/>
                </a:lnTo>
                <a:lnTo>
                  <a:pt x="193510" y="160903"/>
                </a:lnTo>
                <a:lnTo>
                  <a:pt x="194073" y="189209"/>
                </a:lnTo>
                <a:lnTo>
                  <a:pt x="194153" y="197593"/>
                </a:lnTo>
                <a:lnTo>
                  <a:pt x="192936" y="209532"/>
                </a:lnTo>
                <a:lnTo>
                  <a:pt x="190854" y="223842"/>
                </a:lnTo>
                <a:lnTo>
                  <a:pt x="188196" y="239732"/>
                </a:lnTo>
                <a:lnTo>
                  <a:pt x="185154" y="255405"/>
                </a:lnTo>
                <a:lnTo>
                  <a:pt x="176075" y="297925"/>
                </a:lnTo>
                <a:lnTo>
                  <a:pt x="174534" y="306900"/>
                </a:lnTo>
                <a:lnTo>
                  <a:pt x="173506" y="314154"/>
                </a:lnTo>
                <a:lnTo>
                  <a:pt x="172820" y="321530"/>
                </a:lnTo>
                <a:lnTo>
                  <a:pt x="172364" y="328987"/>
                </a:lnTo>
                <a:lnTo>
                  <a:pt x="171856" y="338966"/>
                </a:lnTo>
                <a:lnTo>
                  <a:pt x="171531" y="328063"/>
                </a:lnTo>
                <a:lnTo>
                  <a:pt x="171504" y="324453"/>
                </a:lnTo>
                <a:lnTo>
                  <a:pt x="174026" y="309345"/>
                </a:lnTo>
                <a:lnTo>
                  <a:pt x="183602" y="258693"/>
                </a:lnTo>
                <a:lnTo>
                  <a:pt x="188441" y="236296"/>
                </a:lnTo>
                <a:lnTo>
                  <a:pt x="192938" y="217554"/>
                </a:lnTo>
                <a:lnTo>
                  <a:pt x="197205" y="201250"/>
                </a:lnTo>
                <a:lnTo>
                  <a:pt x="201320" y="187840"/>
                </a:lnTo>
                <a:lnTo>
                  <a:pt x="205334" y="176361"/>
                </a:lnTo>
                <a:lnTo>
                  <a:pt x="209280" y="166168"/>
                </a:lnTo>
                <a:lnTo>
                  <a:pt x="214450" y="154292"/>
                </a:lnTo>
                <a:lnTo>
                  <a:pt x="226968" y="127551"/>
                </a:lnTo>
                <a:lnTo>
                  <a:pt x="242228" y="96071"/>
                </a:lnTo>
                <a:lnTo>
                  <a:pt x="246576" y="88511"/>
                </a:lnTo>
                <a:lnTo>
                  <a:pt x="250744" y="82202"/>
                </a:lnTo>
                <a:lnTo>
                  <a:pt x="254792" y="76725"/>
                </a:lnTo>
                <a:lnTo>
                  <a:pt x="260032" y="70534"/>
                </a:lnTo>
                <a:lnTo>
                  <a:pt x="266064" y="63866"/>
                </a:lnTo>
                <a:lnTo>
                  <a:pt x="272627" y="56881"/>
                </a:lnTo>
                <a:lnTo>
                  <a:pt x="283304" y="49120"/>
                </a:lnTo>
                <a:lnTo>
                  <a:pt x="292284" y="45671"/>
                </a:lnTo>
                <a:lnTo>
                  <a:pt x="304478" y="43729"/>
                </a:lnTo>
                <a:lnTo>
                  <a:pt x="317740" y="43019"/>
                </a:lnTo>
                <a:lnTo>
                  <a:pt x="322404" y="46346"/>
                </a:lnTo>
                <a:lnTo>
                  <a:pt x="332170" y="55359"/>
                </a:lnTo>
                <a:lnTo>
                  <a:pt x="335748" y="58830"/>
                </a:lnTo>
                <a:lnTo>
                  <a:pt x="338132" y="63684"/>
                </a:lnTo>
                <a:lnTo>
                  <a:pt x="339721" y="69460"/>
                </a:lnTo>
                <a:lnTo>
                  <a:pt x="340781" y="75850"/>
                </a:lnTo>
                <a:lnTo>
                  <a:pt x="342757" y="82651"/>
                </a:lnTo>
                <a:lnTo>
                  <a:pt x="345346" y="89724"/>
                </a:lnTo>
                <a:lnTo>
                  <a:pt x="348341" y="96980"/>
                </a:lnTo>
                <a:lnTo>
                  <a:pt x="350337" y="103087"/>
                </a:lnTo>
                <a:lnTo>
                  <a:pt x="352555" y="113260"/>
                </a:lnTo>
                <a:lnTo>
                  <a:pt x="353147" y="125370"/>
                </a:lnTo>
                <a:lnTo>
                  <a:pt x="353804" y="162533"/>
                </a:lnTo>
                <a:lnTo>
                  <a:pt x="354285" y="294023"/>
                </a:lnTo>
                <a:lnTo>
                  <a:pt x="355569" y="300489"/>
                </a:lnTo>
                <a:lnTo>
                  <a:pt x="357697" y="303530"/>
                </a:lnTo>
                <a:lnTo>
                  <a:pt x="360384" y="304287"/>
                </a:lnTo>
                <a:lnTo>
                  <a:pt x="362176" y="303522"/>
                </a:lnTo>
                <a:lnTo>
                  <a:pt x="363371" y="301742"/>
                </a:lnTo>
                <a:lnTo>
                  <a:pt x="364168" y="299285"/>
                </a:lnTo>
                <a:lnTo>
                  <a:pt x="364699" y="293837"/>
                </a:lnTo>
                <a:lnTo>
                  <a:pt x="365052" y="286395"/>
                </a:lnTo>
                <a:lnTo>
                  <a:pt x="365288" y="277624"/>
                </a:lnTo>
                <a:lnTo>
                  <a:pt x="366716" y="265426"/>
                </a:lnTo>
                <a:lnTo>
                  <a:pt x="368937" y="250945"/>
                </a:lnTo>
                <a:lnTo>
                  <a:pt x="381628" y="176009"/>
                </a:lnTo>
                <a:lnTo>
                  <a:pt x="385228" y="158313"/>
                </a:lnTo>
                <a:lnTo>
                  <a:pt x="388900" y="142706"/>
                </a:lnTo>
                <a:lnTo>
                  <a:pt x="392616" y="128491"/>
                </a:lnTo>
                <a:lnTo>
                  <a:pt x="397635" y="115205"/>
                </a:lnTo>
                <a:lnTo>
                  <a:pt x="403520" y="102537"/>
                </a:lnTo>
                <a:lnTo>
                  <a:pt x="425149" y="60898"/>
                </a:lnTo>
                <a:lnTo>
                  <a:pt x="430753" y="53633"/>
                </a:lnTo>
                <a:lnTo>
                  <a:pt x="437028" y="47519"/>
                </a:lnTo>
                <a:lnTo>
                  <a:pt x="443753" y="42173"/>
                </a:lnTo>
                <a:lnTo>
                  <a:pt x="450775" y="36069"/>
                </a:lnTo>
                <a:lnTo>
                  <a:pt x="457997" y="29460"/>
                </a:lnTo>
                <a:lnTo>
                  <a:pt x="476910" y="11409"/>
                </a:lnTo>
                <a:lnTo>
                  <a:pt x="481771" y="6670"/>
                </a:lnTo>
                <a:lnTo>
                  <a:pt x="486280" y="3511"/>
                </a:lnTo>
                <a:lnTo>
                  <a:pt x="494678" y="0"/>
                </a:lnTo>
                <a:lnTo>
                  <a:pt x="498695" y="334"/>
                </a:lnTo>
                <a:lnTo>
                  <a:pt x="502644" y="1827"/>
                </a:lnTo>
                <a:lnTo>
                  <a:pt x="510418" y="6871"/>
                </a:lnTo>
                <a:lnTo>
                  <a:pt x="518106" y="13347"/>
                </a:lnTo>
                <a:lnTo>
                  <a:pt x="521934" y="15582"/>
                </a:lnTo>
                <a:lnTo>
                  <a:pt x="529574" y="18065"/>
                </a:lnTo>
                <a:lnTo>
                  <a:pt x="532119" y="21267"/>
                </a:lnTo>
                <a:lnTo>
                  <a:pt x="533816" y="25942"/>
                </a:lnTo>
                <a:lnTo>
                  <a:pt x="534948" y="31598"/>
                </a:lnTo>
                <a:lnTo>
                  <a:pt x="538242" y="39179"/>
                </a:lnTo>
                <a:lnTo>
                  <a:pt x="542979" y="48044"/>
                </a:lnTo>
                <a:lnTo>
                  <a:pt x="548675" y="57763"/>
                </a:lnTo>
                <a:lnTo>
                  <a:pt x="552474" y="70593"/>
                </a:lnTo>
                <a:lnTo>
                  <a:pt x="555006" y="85495"/>
                </a:lnTo>
                <a:lnTo>
                  <a:pt x="556694" y="101781"/>
                </a:lnTo>
                <a:lnTo>
                  <a:pt x="557819" y="115178"/>
                </a:lnTo>
                <a:lnTo>
                  <a:pt x="558570" y="126649"/>
                </a:lnTo>
                <a:lnTo>
                  <a:pt x="559070" y="136837"/>
                </a:lnTo>
                <a:lnTo>
                  <a:pt x="559626" y="165089"/>
                </a:lnTo>
                <a:lnTo>
                  <a:pt x="559774" y="181513"/>
                </a:lnTo>
                <a:lnTo>
                  <a:pt x="558602" y="206433"/>
                </a:lnTo>
                <a:lnTo>
                  <a:pt x="548640" y="3515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05"/>
          <p:cNvSpPr/>
          <p:nvPr/>
        </p:nvSpPr>
        <p:spPr>
          <a:xfrm>
            <a:off x="6709413" y="1920239"/>
            <a:ext cx="22857" cy="994412"/>
          </a:xfrm>
          <a:custGeom>
            <a:avLst/>
            <a:gdLst/>
            <a:ahLst/>
            <a:cxnLst/>
            <a:rect l="0" t="0" r="0" b="0"/>
            <a:pathLst>
              <a:path w="22857" h="994412">
                <a:moveTo>
                  <a:pt x="22856" y="0"/>
                </a:moveTo>
                <a:lnTo>
                  <a:pt x="22856" y="64696"/>
                </a:lnTo>
                <a:lnTo>
                  <a:pt x="21587" y="71071"/>
                </a:lnTo>
                <a:lnTo>
                  <a:pt x="19470" y="76591"/>
                </a:lnTo>
                <a:lnTo>
                  <a:pt x="16789" y="81541"/>
                </a:lnTo>
                <a:lnTo>
                  <a:pt x="16271" y="87381"/>
                </a:lnTo>
                <a:lnTo>
                  <a:pt x="17197" y="93814"/>
                </a:lnTo>
                <a:lnTo>
                  <a:pt x="19083" y="100643"/>
                </a:lnTo>
                <a:lnTo>
                  <a:pt x="19071" y="107735"/>
                </a:lnTo>
                <a:lnTo>
                  <a:pt x="17793" y="115004"/>
                </a:lnTo>
                <a:lnTo>
                  <a:pt x="15671" y="122389"/>
                </a:lnTo>
                <a:lnTo>
                  <a:pt x="14256" y="134933"/>
                </a:lnTo>
                <a:lnTo>
                  <a:pt x="13313" y="150915"/>
                </a:lnTo>
                <a:lnTo>
                  <a:pt x="12265" y="187724"/>
                </a:lnTo>
                <a:lnTo>
                  <a:pt x="11459" y="297472"/>
                </a:lnTo>
                <a:lnTo>
                  <a:pt x="11436" y="367963"/>
                </a:lnTo>
                <a:lnTo>
                  <a:pt x="10163" y="397709"/>
                </a:lnTo>
                <a:lnTo>
                  <a:pt x="8045" y="428970"/>
                </a:lnTo>
                <a:lnTo>
                  <a:pt x="5362" y="461240"/>
                </a:lnTo>
                <a:lnTo>
                  <a:pt x="3573" y="497993"/>
                </a:lnTo>
                <a:lnTo>
                  <a:pt x="1586" y="579471"/>
                </a:lnTo>
                <a:lnTo>
                  <a:pt x="0" y="972002"/>
                </a:lnTo>
                <a:lnTo>
                  <a:pt x="1269" y="976932"/>
                </a:lnTo>
                <a:lnTo>
                  <a:pt x="3385" y="981488"/>
                </a:lnTo>
                <a:lnTo>
                  <a:pt x="11427" y="9944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06"/>
          <p:cNvSpPr/>
          <p:nvPr/>
        </p:nvSpPr>
        <p:spPr>
          <a:xfrm>
            <a:off x="6755130" y="1920247"/>
            <a:ext cx="1165815" cy="1005833"/>
          </a:xfrm>
          <a:custGeom>
            <a:avLst/>
            <a:gdLst/>
            <a:ahLst/>
            <a:cxnLst/>
            <a:rect l="0" t="0" r="0" b="0"/>
            <a:pathLst>
              <a:path w="1165815" h="1005833">
                <a:moveTo>
                  <a:pt x="0" y="45713"/>
                </a:moveTo>
                <a:lnTo>
                  <a:pt x="15908" y="45713"/>
                </a:lnTo>
                <a:lnTo>
                  <a:pt x="19496" y="46982"/>
                </a:lnTo>
                <a:lnTo>
                  <a:pt x="30612" y="53568"/>
                </a:lnTo>
                <a:lnTo>
                  <a:pt x="38159" y="55554"/>
                </a:lnTo>
                <a:lnTo>
                  <a:pt x="66043" y="58320"/>
                </a:lnTo>
                <a:lnTo>
                  <a:pt x="89057" y="66171"/>
                </a:lnTo>
                <a:lnTo>
                  <a:pt x="106891" y="68775"/>
                </a:lnTo>
                <a:lnTo>
                  <a:pt x="148684" y="74166"/>
                </a:lnTo>
                <a:lnTo>
                  <a:pt x="180805" y="74022"/>
                </a:lnTo>
                <a:lnTo>
                  <a:pt x="208627" y="70995"/>
                </a:lnTo>
                <a:lnTo>
                  <a:pt x="226715" y="70187"/>
                </a:lnTo>
                <a:lnTo>
                  <a:pt x="246393" y="69649"/>
                </a:lnTo>
                <a:lnTo>
                  <a:pt x="267132" y="68020"/>
                </a:lnTo>
                <a:lnTo>
                  <a:pt x="288578" y="65664"/>
                </a:lnTo>
                <a:lnTo>
                  <a:pt x="310495" y="62824"/>
                </a:lnTo>
                <a:lnTo>
                  <a:pt x="345007" y="56281"/>
                </a:lnTo>
                <a:lnTo>
                  <a:pt x="359545" y="52758"/>
                </a:lnTo>
                <a:lnTo>
                  <a:pt x="381936" y="49140"/>
                </a:lnTo>
                <a:lnTo>
                  <a:pt x="440682" y="41732"/>
                </a:lnTo>
                <a:lnTo>
                  <a:pt x="519285" y="34207"/>
                </a:lnTo>
                <a:lnTo>
                  <a:pt x="595283" y="27899"/>
                </a:lnTo>
                <a:lnTo>
                  <a:pt x="637527" y="25095"/>
                </a:lnTo>
                <a:lnTo>
                  <a:pt x="665048" y="21808"/>
                </a:lnTo>
                <a:lnTo>
                  <a:pt x="763893" y="7585"/>
                </a:lnTo>
                <a:lnTo>
                  <a:pt x="784853" y="5054"/>
                </a:lnTo>
                <a:lnTo>
                  <a:pt x="814913" y="2242"/>
                </a:lnTo>
                <a:lnTo>
                  <a:pt x="836740" y="992"/>
                </a:lnTo>
                <a:lnTo>
                  <a:pt x="871841" y="437"/>
                </a:lnTo>
                <a:lnTo>
                  <a:pt x="1005712" y="0"/>
                </a:lnTo>
                <a:lnTo>
                  <a:pt x="1009565" y="1268"/>
                </a:lnTo>
                <a:lnTo>
                  <a:pt x="1012133" y="3383"/>
                </a:lnTo>
                <a:lnTo>
                  <a:pt x="1016256" y="9119"/>
                </a:lnTo>
                <a:lnTo>
                  <a:pt x="1022323" y="15902"/>
                </a:lnTo>
                <a:lnTo>
                  <a:pt x="1025719" y="18219"/>
                </a:lnTo>
                <a:lnTo>
                  <a:pt x="1032878" y="20793"/>
                </a:lnTo>
                <a:lnTo>
                  <a:pt x="1035295" y="22750"/>
                </a:lnTo>
                <a:lnTo>
                  <a:pt x="1036906" y="25324"/>
                </a:lnTo>
                <a:lnTo>
                  <a:pt x="1038697" y="31571"/>
                </a:lnTo>
                <a:lnTo>
                  <a:pt x="1039492" y="38581"/>
                </a:lnTo>
                <a:lnTo>
                  <a:pt x="1040975" y="42228"/>
                </a:lnTo>
                <a:lnTo>
                  <a:pt x="1047859" y="53429"/>
                </a:lnTo>
                <a:lnTo>
                  <a:pt x="1049915" y="60995"/>
                </a:lnTo>
                <a:lnTo>
                  <a:pt x="1052505" y="84056"/>
                </a:lnTo>
                <a:lnTo>
                  <a:pt x="1059318" y="99266"/>
                </a:lnTo>
                <a:lnTo>
                  <a:pt x="1062264" y="126517"/>
                </a:lnTo>
                <a:lnTo>
                  <a:pt x="1062847" y="150292"/>
                </a:lnTo>
                <a:lnTo>
                  <a:pt x="1070816" y="192053"/>
                </a:lnTo>
                <a:lnTo>
                  <a:pt x="1073352" y="219177"/>
                </a:lnTo>
                <a:lnTo>
                  <a:pt x="1074103" y="243301"/>
                </a:lnTo>
                <a:lnTo>
                  <a:pt x="1074378" y="281862"/>
                </a:lnTo>
                <a:lnTo>
                  <a:pt x="1075662" y="298396"/>
                </a:lnTo>
                <a:lnTo>
                  <a:pt x="1080475" y="347246"/>
                </a:lnTo>
                <a:lnTo>
                  <a:pt x="1086847" y="400284"/>
                </a:lnTo>
                <a:lnTo>
                  <a:pt x="1090325" y="426874"/>
                </a:lnTo>
                <a:lnTo>
                  <a:pt x="1092643" y="447140"/>
                </a:lnTo>
                <a:lnTo>
                  <a:pt x="1097176" y="494148"/>
                </a:lnTo>
                <a:lnTo>
                  <a:pt x="1102737" y="537541"/>
                </a:lnTo>
                <a:lnTo>
                  <a:pt x="1105997" y="555208"/>
                </a:lnTo>
                <a:lnTo>
                  <a:pt x="1113008" y="581612"/>
                </a:lnTo>
                <a:lnTo>
                  <a:pt x="1116655" y="603638"/>
                </a:lnTo>
                <a:lnTo>
                  <a:pt x="1120356" y="632293"/>
                </a:lnTo>
                <a:lnTo>
                  <a:pt x="1124094" y="665366"/>
                </a:lnTo>
                <a:lnTo>
                  <a:pt x="1127856" y="688685"/>
                </a:lnTo>
                <a:lnTo>
                  <a:pt x="1137948" y="728842"/>
                </a:lnTo>
                <a:lnTo>
                  <a:pt x="1141503" y="754992"/>
                </a:lnTo>
                <a:lnTo>
                  <a:pt x="1142335" y="766501"/>
                </a:lnTo>
                <a:lnTo>
                  <a:pt x="1151959" y="797300"/>
                </a:lnTo>
                <a:lnTo>
                  <a:pt x="1157084" y="820855"/>
                </a:lnTo>
                <a:lnTo>
                  <a:pt x="1161960" y="844880"/>
                </a:lnTo>
                <a:lnTo>
                  <a:pt x="1164126" y="868258"/>
                </a:lnTo>
                <a:lnTo>
                  <a:pt x="1165517" y="896060"/>
                </a:lnTo>
                <a:lnTo>
                  <a:pt x="1165814" y="911728"/>
                </a:lnTo>
                <a:lnTo>
                  <a:pt x="1162453" y="916595"/>
                </a:lnTo>
                <a:lnTo>
                  <a:pt x="1156015" y="924000"/>
                </a:lnTo>
                <a:lnTo>
                  <a:pt x="1134814" y="925012"/>
                </a:lnTo>
                <a:lnTo>
                  <a:pt x="1032231" y="925716"/>
                </a:lnTo>
                <a:lnTo>
                  <a:pt x="995555" y="925775"/>
                </a:lnTo>
                <a:lnTo>
                  <a:pt x="969096" y="929188"/>
                </a:lnTo>
                <a:lnTo>
                  <a:pt x="946329" y="933668"/>
                </a:lnTo>
                <a:lnTo>
                  <a:pt x="919276" y="935660"/>
                </a:lnTo>
                <a:lnTo>
                  <a:pt x="802673" y="936780"/>
                </a:lnTo>
                <a:lnTo>
                  <a:pt x="477372" y="937251"/>
                </a:lnTo>
                <a:lnTo>
                  <a:pt x="454137" y="938522"/>
                </a:lnTo>
                <a:lnTo>
                  <a:pt x="429758" y="940639"/>
                </a:lnTo>
                <a:lnTo>
                  <a:pt x="385314" y="945107"/>
                </a:lnTo>
                <a:lnTo>
                  <a:pt x="357094" y="947094"/>
                </a:lnTo>
                <a:lnTo>
                  <a:pt x="322538" y="951363"/>
                </a:lnTo>
                <a:lnTo>
                  <a:pt x="253470" y="960907"/>
                </a:lnTo>
                <a:lnTo>
                  <a:pt x="226130" y="964452"/>
                </a:lnTo>
                <a:lnTo>
                  <a:pt x="205362" y="968086"/>
                </a:lnTo>
                <a:lnTo>
                  <a:pt x="164000" y="977997"/>
                </a:lnTo>
                <a:lnTo>
                  <a:pt x="134388" y="982768"/>
                </a:lnTo>
                <a:lnTo>
                  <a:pt x="102049" y="990391"/>
                </a:lnTo>
                <a:lnTo>
                  <a:pt x="70876" y="994484"/>
                </a:lnTo>
                <a:lnTo>
                  <a:pt x="51198" y="1001906"/>
                </a:lnTo>
                <a:lnTo>
                  <a:pt x="15694" y="1005603"/>
                </a:lnTo>
                <a:lnTo>
                  <a:pt x="0" y="100583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07"/>
          <p:cNvSpPr/>
          <p:nvPr/>
        </p:nvSpPr>
        <p:spPr>
          <a:xfrm>
            <a:off x="6789419" y="891539"/>
            <a:ext cx="1188722" cy="1108712"/>
          </a:xfrm>
          <a:custGeom>
            <a:avLst/>
            <a:gdLst/>
            <a:ahLst/>
            <a:cxnLst/>
            <a:rect l="0" t="0" r="0" b="0"/>
            <a:pathLst>
              <a:path w="1188722" h="1108712">
                <a:moveTo>
                  <a:pt x="0" y="1108711"/>
                </a:moveTo>
                <a:lnTo>
                  <a:pt x="9048" y="1078183"/>
                </a:lnTo>
                <a:lnTo>
                  <a:pt x="9842" y="1073119"/>
                </a:lnTo>
                <a:lnTo>
                  <a:pt x="14112" y="1064105"/>
                </a:lnTo>
                <a:lnTo>
                  <a:pt x="38258" y="1030318"/>
                </a:lnTo>
                <a:lnTo>
                  <a:pt x="67781" y="996865"/>
                </a:lnTo>
                <a:lnTo>
                  <a:pt x="96566" y="966915"/>
                </a:lnTo>
                <a:lnTo>
                  <a:pt x="127785" y="926224"/>
                </a:lnTo>
                <a:lnTo>
                  <a:pt x="145812" y="903087"/>
                </a:lnTo>
                <a:lnTo>
                  <a:pt x="162584" y="880145"/>
                </a:lnTo>
                <a:lnTo>
                  <a:pt x="190413" y="847101"/>
                </a:lnTo>
                <a:lnTo>
                  <a:pt x="214169" y="818449"/>
                </a:lnTo>
                <a:lnTo>
                  <a:pt x="243092" y="786769"/>
                </a:lnTo>
                <a:lnTo>
                  <a:pt x="291516" y="737338"/>
                </a:lnTo>
                <a:lnTo>
                  <a:pt x="395756" y="632947"/>
                </a:lnTo>
                <a:lnTo>
                  <a:pt x="485702" y="549067"/>
                </a:lnTo>
                <a:lnTo>
                  <a:pt x="543951" y="497183"/>
                </a:lnTo>
                <a:lnTo>
                  <a:pt x="587196" y="459731"/>
                </a:lnTo>
                <a:lnTo>
                  <a:pt x="614884" y="434618"/>
                </a:lnTo>
                <a:lnTo>
                  <a:pt x="650818" y="406201"/>
                </a:lnTo>
                <a:lnTo>
                  <a:pt x="679528" y="381694"/>
                </a:lnTo>
                <a:lnTo>
                  <a:pt x="710188" y="352278"/>
                </a:lnTo>
                <a:lnTo>
                  <a:pt x="738973" y="327172"/>
                </a:lnTo>
                <a:lnTo>
                  <a:pt x="755539" y="313365"/>
                </a:lnTo>
                <a:lnTo>
                  <a:pt x="821359" y="264157"/>
                </a:lnTo>
                <a:lnTo>
                  <a:pt x="863803" y="233255"/>
                </a:lnTo>
                <a:lnTo>
                  <a:pt x="898448" y="208843"/>
                </a:lnTo>
                <a:lnTo>
                  <a:pt x="1008648" y="135217"/>
                </a:lnTo>
                <a:lnTo>
                  <a:pt x="1042937" y="108362"/>
                </a:lnTo>
                <a:lnTo>
                  <a:pt x="1086405" y="83118"/>
                </a:lnTo>
                <a:lnTo>
                  <a:pt x="1119035" y="57224"/>
                </a:lnTo>
                <a:lnTo>
                  <a:pt x="1155335" y="31494"/>
                </a:lnTo>
                <a:lnTo>
                  <a:pt x="11887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08"/>
          <p:cNvSpPr/>
          <p:nvPr/>
        </p:nvSpPr>
        <p:spPr>
          <a:xfrm>
            <a:off x="7829550" y="1280159"/>
            <a:ext cx="685801" cy="674371"/>
          </a:xfrm>
          <a:custGeom>
            <a:avLst/>
            <a:gdLst/>
            <a:ahLst/>
            <a:cxnLst/>
            <a:rect l="0" t="0" r="0" b="0"/>
            <a:pathLst>
              <a:path w="685801" h="674371">
                <a:moveTo>
                  <a:pt x="0" y="674370"/>
                </a:moveTo>
                <a:lnTo>
                  <a:pt x="0" y="668303"/>
                </a:lnTo>
                <a:lnTo>
                  <a:pt x="6773" y="658550"/>
                </a:lnTo>
                <a:lnTo>
                  <a:pt x="19520" y="644479"/>
                </a:lnTo>
                <a:lnTo>
                  <a:pt x="37885" y="625525"/>
                </a:lnTo>
                <a:lnTo>
                  <a:pt x="51975" y="607788"/>
                </a:lnTo>
                <a:lnTo>
                  <a:pt x="63739" y="591438"/>
                </a:lnTo>
                <a:lnTo>
                  <a:pt x="77435" y="575705"/>
                </a:lnTo>
                <a:lnTo>
                  <a:pt x="88602" y="560246"/>
                </a:lnTo>
                <a:lnTo>
                  <a:pt x="99068" y="544909"/>
                </a:lnTo>
                <a:lnTo>
                  <a:pt x="112187" y="529625"/>
                </a:lnTo>
                <a:lnTo>
                  <a:pt x="188436" y="444131"/>
                </a:lnTo>
                <a:lnTo>
                  <a:pt x="215406" y="414985"/>
                </a:lnTo>
                <a:lnTo>
                  <a:pt x="244870" y="384297"/>
                </a:lnTo>
                <a:lnTo>
                  <a:pt x="453197" y="175453"/>
                </a:lnTo>
                <a:lnTo>
                  <a:pt x="488864" y="143173"/>
                </a:lnTo>
                <a:lnTo>
                  <a:pt x="512600" y="122118"/>
                </a:lnTo>
                <a:lnTo>
                  <a:pt x="530962" y="106813"/>
                </a:lnTo>
                <a:lnTo>
                  <a:pt x="545745" y="95339"/>
                </a:lnTo>
                <a:lnTo>
                  <a:pt x="558140" y="86419"/>
                </a:lnTo>
                <a:lnTo>
                  <a:pt x="578685" y="73122"/>
                </a:lnTo>
                <a:lnTo>
                  <a:pt x="587720" y="67798"/>
                </a:lnTo>
                <a:lnTo>
                  <a:pt x="601145" y="55109"/>
                </a:lnTo>
                <a:lnTo>
                  <a:pt x="612616" y="42273"/>
                </a:lnTo>
                <a:lnTo>
                  <a:pt x="633353" y="27907"/>
                </a:lnTo>
                <a:lnTo>
                  <a:pt x="654315" y="16877"/>
                </a:lnTo>
                <a:lnTo>
                  <a:pt x="669133" y="11774"/>
                </a:lnTo>
                <a:lnTo>
                  <a:pt x="6858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09"/>
          <p:cNvSpPr/>
          <p:nvPr/>
        </p:nvSpPr>
        <p:spPr>
          <a:xfrm>
            <a:off x="7943850" y="937259"/>
            <a:ext cx="811530" cy="34152"/>
          </a:xfrm>
          <a:custGeom>
            <a:avLst/>
            <a:gdLst/>
            <a:ahLst/>
            <a:cxnLst/>
            <a:rect l="0" t="0" r="0" b="0"/>
            <a:pathLst>
              <a:path w="811530" h="34152">
                <a:moveTo>
                  <a:pt x="0" y="0"/>
                </a:moveTo>
                <a:lnTo>
                  <a:pt x="18203" y="0"/>
                </a:lnTo>
                <a:lnTo>
                  <a:pt x="24835" y="1271"/>
                </a:lnTo>
                <a:lnTo>
                  <a:pt x="30526" y="3387"/>
                </a:lnTo>
                <a:lnTo>
                  <a:pt x="35591" y="6068"/>
                </a:lnTo>
                <a:lnTo>
                  <a:pt x="44047" y="7856"/>
                </a:lnTo>
                <a:lnTo>
                  <a:pt x="54765" y="9047"/>
                </a:lnTo>
                <a:lnTo>
                  <a:pt x="66989" y="9842"/>
                </a:lnTo>
                <a:lnTo>
                  <a:pt x="87346" y="10724"/>
                </a:lnTo>
                <a:lnTo>
                  <a:pt x="106130" y="11117"/>
                </a:lnTo>
                <a:lnTo>
                  <a:pt x="127179" y="11291"/>
                </a:lnTo>
                <a:lnTo>
                  <a:pt x="136856" y="12607"/>
                </a:lnTo>
                <a:lnTo>
                  <a:pt x="145847" y="14755"/>
                </a:lnTo>
                <a:lnTo>
                  <a:pt x="154381" y="17457"/>
                </a:lnTo>
                <a:lnTo>
                  <a:pt x="166421" y="19258"/>
                </a:lnTo>
                <a:lnTo>
                  <a:pt x="180797" y="20459"/>
                </a:lnTo>
                <a:lnTo>
                  <a:pt x="196731" y="21259"/>
                </a:lnTo>
                <a:lnTo>
                  <a:pt x="212434" y="20523"/>
                </a:lnTo>
                <a:lnTo>
                  <a:pt x="227982" y="18762"/>
                </a:lnTo>
                <a:lnTo>
                  <a:pt x="243428" y="16318"/>
                </a:lnTo>
                <a:lnTo>
                  <a:pt x="260075" y="14689"/>
                </a:lnTo>
                <a:lnTo>
                  <a:pt x="277524" y="13603"/>
                </a:lnTo>
                <a:lnTo>
                  <a:pt x="295505" y="12879"/>
                </a:lnTo>
                <a:lnTo>
                  <a:pt x="335806" y="12074"/>
                </a:lnTo>
                <a:lnTo>
                  <a:pt x="502996" y="11442"/>
                </a:lnTo>
                <a:lnTo>
                  <a:pt x="519480" y="12708"/>
                </a:lnTo>
                <a:lnTo>
                  <a:pt x="539360" y="14822"/>
                </a:lnTo>
                <a:lnTo>
                  <a:pt x="561503" y="17502"/>
                </a:lnTo>
                <a:lnTo>
                  <a:pt x="582615" y="19288"/>
                </a:lnTo>
                <a:lnTo>
                  <a:pt x="603040" y="20479"/>
                </a:lnTo>
                <a:lnTo>
                  <a:pt x="657176" y="22390"/>
                </a:lnTo>
                <a:lnTo>
                  <a:pt x="680098" y="22768"/>
                </a:lnTo>
                <a:lnTo>
                  <a:pt x="688769" y="22819"/>
                </a:lnTo>
                <a:lnTo>
                  <a:pt x="695399" y="24103"/>
                </a:lnTo>
                <a:lnTo>
                  <a:pt x="703629" y="26229"/>
                </a:lnTo>
                <a:lnTo>
                  <a:pt x="712926" y="28916"/>
                </a:lnTo>
                <a:lnTo>
                  <a:pt x="720394" y="30707"/>
                </a:lnTo>
                <a:lnTo>
                  <a:pt x="726642" y="31902"/>
                </a:lnTo>
                <a:lnTo>
                  <a:pt x="732078" y="32698"/>
                </a:lnTo>
                <a:lnTo>
                  <a:pt x="744891" y="33583"/>
                </a:lnTo>
                <a:lnTo>
                  <a:pt x="767746" y="34151"/>
                </a:lnTo>
                <a:lnTo>
                  <a:pt x="772180" y="32927"/>
                </a:lnTo>
                <a:lnTo>
                  <a:pt x="776406" y="30842"/>
                </a:lnTo>
                <a:lnTo>
                  <a:pt x="780494" y="28181"/>
                </a:lnTo>
                <a:lnTo>
                  <a:pt x="784489" y="26408"/>
                </a:lnTo>
                <a:lnTo>
                  <a:pt x="788423" y="25225"/>
                </a:lnTo>
                <a:lnTo>
                  <a:pt x="797793" y="23328"/>
                </a:lnTo>
                <a:lnTo>
                  <a:pt x="811529" y="228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10"/>
          <p:cNvSpPr/>
          <p:nvPr/>
        </p:nvSpPr>
        <p:spPr>
          <a:xfrm>
            <a:off x="8492490" y="1040130"/>
            <a:ext cx="320040" cy="297180"/>
          </a:xfrm>
          <a:custGeom>
            <a:avLst/>
            <a:gdLst/>
            <a:ahLst/>
            <a:cxnLst/>
            <a:rect l="0" t="0" r="0" b="0"/>
            <a:pathLst>
              <a:path w="320040" h="297180">
                <a:moveTo>
                  <a:pt x="0" y="297179"/>
                </a:moveTo>
                <a:lnTo>
                  <a:pt x="6068" y="285044"/>
                </a:lnTo>
                <a:lnTo>
                  <a:pt x="9125" y="280199"/>
                </a:lnTo>
                <a:lnTo>
                  <a:pt x="15908" y="271429"/>
                </a:lnTo>
                <a:lnTo>
                  <a:pt x="23156" y="263298"/>
                </a:lnTo>
                <a:lnTo>
                  <a:pt x="26868" y="259352"/>
                </a:lnTo>
                <a:lnTo>
                  <a:pt x="50293" y="235595"/>
                </a:lnTo>
                <a:lnTo>
                  <a:pt x="57660" y="226913"/>
                </a:lnTo>
                <a:lnTo>
                  <a:pt x="63839" y="218585"/>
                </a:lnTo>
                <a:lnTo>
                  <a:pt x="69230" y="210493"/>
                </a:lnTo>
                <a:lnTo>
                  <a:pt x="74093" y="203829"/>
                </a:lnTo>
                <a:lnTo>
                  <a:pt x="78605" y="198116"/>
                </a:lnTo>
                <a:lnTo>
                  <a:pt x="82883" y="193037"/>
                </a:lnTo>
                <a:lnTo>
                  <a:pt x="91024" y="184007"/>
                </a:lnTo>
                <a:lnTo>
                  <a:pt x="94972" y="179821"/>
                </a:lnTo>
                <a:lnTo>
                  <a:pt x="101415" y="174491"/>
                </a:lnTo>
                <a:lnTo>
                  <a:pt x="109519" y="168397"/>
                </a:lnTo>
                <a:lnTo>
                  <a:pt x="118733" y="161794"/>
                </a:lnTo>
                <a:lnTo>
                  <a:pt x="131225" y="151043"/>
                </a:lnTo>
                <a:lnTo>
                  <a:pt x="145903" y="137525"/>
                </a:lnTo>
                <a:lnTo>
                  <a:pt x="197060" y="88383"/>
                </a:lnTo>
                <a:lnTo>
                  <a:pt x="220338" y="65370"/>
                </a:lnTo>
                <a:lnTo>
                  <a:pt x="229442" y="58820"/>
                </a:lnTo>
                <a:lnTo>
                  <a:pt x="241862" y="50643"/>
                </a:lnTo>
                <a:lnTo>
                  <a:pt x="256491" y="41382"/>
                </a:lnTo>
                <a:lnTo>
                  <a:pt x="268784" y="33938"/>
                </a:lnTo>
                <a:lnTo>
                  <a:pt x="279519" y="27705"/>
                </a:lnTo>
                <a:lnTo>
                  <a:pt x="289216" y="22280"/>
                </a:lnTo>
                <a:lnTo>
                  <a:pt x="296951" y="17393"/>
                </a:lnTo>
                <a:lnTo>
                  <a:pt x="303377" y="12865"/>
                </a:lnTo>
                <a:lnTo>
                  <a:pt x="32003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11"/>
          <p:cNvSpPr/>
          <p:nvPr/>
        </p:nvSpPr>
        <p:spPr>
          <a:xfrm>
            <a:off x="8812529" y="1005839"/>
            <a:ext cx="148591" cy="1394462"/>
          </a:xfrm>
          <a:custGeom>
            <a:avLst/>
            <a:gdLst/>
            <a:ahLst/>
            <a:cxnLst/>
            <a:rect l="0" t="0" r="0" b="0"/>
            <a:pathLst>
              <a:path w="148591" h="1394462">
                <a:moveTo>
                  <a:pt x="0" y="0"/>
                </a:moveTo>
                <a:lnTo>
                  <a:pt x="6069" y="6068"/>
                </a:lnTo>
                <a:lnTo>
                  <a:pt x="7855" y="9126"/>
                </a:lnTo>
                <a:lnTo>
                  <a:pt x="10960" y="20801"/>
                </a:lnTo>
                <a:lnTo>
                  <a:pt x="11291" y="28318"/>
                </a:lnTo>
                <a:lnTo>
                  <a:pt x="12607" y="31579"/>
                </a:lnTo>
                <a:lnTo>
                  <a:pt x="14755" y="35023"/>
                </a:lnTo>
                <a:lnTo>
                  <a:pt x="17457" y="38589"/>
                </a:lnTo>
                <a:lnTo>
                  <a:pt x="20459" y="45937"/>
                </a:lnTo>
                <a:lnTo>
                  <a:pt x="21793" y="54707"/>
                </a:lnTo>
                <a:lnTo>
                  <a:pt x="22799" y="97513"/>
                </a:lnTo>
                <a:lnTo>
                  <a:pt x="22847" y="126224"/>
                </a:lnTo>
                <a:lnTo>
                  <a:pt x="26242" y="142460"/>
                </a:lnTo>
                <a:lnTo>
                  <a:pt x="30714" y="161106"/>
                </a:lnTo>
                <a:lnTo>
                  <a:pt x="33584" y="203932"/>
                </a:lnTo>
                <a:lnTo>
                  <a:pt x="34272" y="305586"/>
                </a:lnTo>
                <a:lnTo>
                  <a:pt x="34278" y="314214"/>
                </a:lnTo>
                <a:lnTo>
                  <a:pt x="37672" y="330574"/>
                </a:lnTo>
                <a:lnTo>
                  <a:pt x="42144" y="346312"/>
                </a:lnTo>
                <a:lnTo>
                  <a:pt x="45249" y="384758"/>
                </a:lnTo>
                <a:lnTo>
                  <a:pt x="48898" y="423734"/>
                </a:lnTo>
                <a:lnTo>
                  <a:pt x="53483" y="470266"/>
                </a:lnTo>
                <a:lnTo>
                  <a:pt x="55521" y="499414"/>
                </a:lnTo>
                <a:lnTo>
                  <a:pt x="75030" y="673830"/>
                </a:lnTo>
                <a:lnTo>
                  <a:pt x="77797" y="713501"/>
                </a:lnTo>
                <a:lnTo>
                  <a:pt x="79027" y="756532"/>
                </a:lnTo>
                <a:lnTo>
                  <a:pt x="80625" y="783755"/>
                </a:lnTo>
                <a:lnTo>
                  <a:pt x="85787" y="847869"/>
                </a:lnTo>
                <a:lnTo>
                  <a:pt x="88941" y="876396"/>
                </a:lnTo>
                <a:lnTo>
                  <a:pt x="92315" y="901764"/>
                </a:lnTo>
                <a:lnTo>
                  <a:pt x="117191" y="1067018"/>
                </a:lnTo>
                <a:lnTo>
                  <a:pt x="120038" y="1089805"/>
                </a:lnTo>
                <a:lnTo>
                  <a:pt x="123200" y="1121898"/>
                </a:lnTo>
                <a:lnTo>
                  <a:pt x="125231" y="1163197"/>
                </a:lnTo>
                <a:lnTo>
                  <a:pt x="126778" y="1187537"/>
                </a:lnTo>
                <a:lnTo>
                  <a:pt x="131700" y="1232221"/>
                </a:lnTo>
                <a:lnTo>
                  <a:pt x="133520" y="1258361"/>
                </a:lnTo>
                <a:lnTo>
                  <a:pt x="134734" y="1285948"/>
                </a:lnTo>
                <a:lnTo>
                  <a:pt x="136681" y="1354682"/>
                </a:lnTo>
                <a:lnTo>
                  <a:pt x="140334" y="1370854"/>
                </a:lnTo>
                <a:lnTo>
                  <a:pt x="148590" y="139446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12"/>
          <p:cNvSpPr/>
          <p:nvPr/>
        </p:nvSpPr>
        <p:spPr>
          <a:xfrm>
            <a:off x="7932419" y="2377482"/>
            <a:ext cx="1038380" cy="468588"/>
          </a:xfrm>
          <a:custGeom>
            <a:avLst/>
            <a:gdLst/>
            <a:ahLst/>
            <a:cxnLst/>
            <a:rect l="0" t="0" r="0" b="0"/>
            <a:pathLst>
              <a:path w="1038380" h="468588">
                <a:moveTo>
                  <a:pt x="0" y="468587"/>
                </a:moveTo>
                <a:lnTo>
                  <a:pt x="50295" y="468587"/>
                </a:lnTo>
                <a:lnTo>
                  <a:pt x="67227" y="465201"/>
                </a:lnTo>
                <a:lnTo>
                  <a:pt x="98793" y="452679"/>
                </a:lnTo>
                <a:lnTo>
                  <a:pt x="117568" y="442044"/>
                </a:lnTo>
                <a:lnTo>
                  <a:pt x="139883" y="428850"/>
                </a:lnTo>
                <a:lnTo>
                  <a:pt x="166733" y="414520"/>
                </a:lnTo>
                <a:lnTo>
                  <a:pt x="191166" y="403332"/>
                </a:lnTo>
                <a:lnTo>
                  <a:pt x="258953" y="373969"/>
                </a:lnTo>
                <a:lnTo>
                  <a:pt x="294556" y="357248"/>
                </a:lnTo>
                <a:lnTo>
                  <a:pt x="329720" y="339751"/>
                </a:lnTo>
                <a:lnTo>
                  <a:pt x="364594" y="321737"/>
                </a:lnTo>
                <a:lnTo>
                  <a:pt x="390383" y="309727"/>
                </a:lnTo>
                <a:lnTo>
                  <a:pt x="410115" y="301720"/>
                </a:lnTo>
                <a:lnTo>
                  <a:pt x="438814" y="290284"/>
                </a:lnTo>
                <a:lnTo>
                  <a:pt x="460035" y="276735"/>
                </a:lnTo>
                <a:lnTo>
                  <a:pt x="477934" y="265633"/>
                </a:lnTo>
                <a:lnTo>
                  <a:pt x="500705" y="253925"/>
                </a:lnTo>
                <a:lnTo>
                  <a:pt x="577601" y="218752"/>
                </a:lnTo>
                <a:lnTo>
                  <a:pt x="645258" y="185827"/>
                </a:lnTo>
                <a:lnTo>
                  <a:pt x="733002" y="142074"/>
                </a:lnTo>
                <a:lnTo>
                  <a:pt x="847007" y="88378"/>
                </a:lnTo>
                <a:lnTo>
                  <a:pt x="864392" y="79225"/>
                </a:lnTo>
                <a:lnTo>
                  <a:pt x="889634" y="65667"/>
                </a:lnTo>
                <a:lnTo>
                  <a:pt x="933497" y="46616"/>
                </a:lnTo>
                <a:lnTo>
                  <a:pt x="959005" y="34526"/>
                </a:lnTo>
                <a:lnTo>
                  <a:pt x="974865" y="28021"/>
                </a:lnTo>
                <a:lnTo>
                  <a:pt x="996803" y="23089"/>
                </a:lnTo>
                <a:lnTo>
                  <a:pt x="1014324" y="13179"/>
                </a:lnTo>
                <a:lnTo>
                  <a:pt x="1019348" y="12184"/>
                </a:lnTo>
                <a:lnTo>
                  <a:pt x="1022466" y="11918"/>
                </a:lnTo>
                <a:lnTo>
                  <a:pt x="1024544" y="10471"/>
                </a:lnTo>
                <a:lnTo>
                  <a:pt x="1025929" y="8237"/>
                </a:lnTo>
                <a:lnTo>
                  <a:pt x="1026853" y="5477"/>
                </a:lnTo>
                <a:lnTo>
                  <a:pt x="1028739" y="3637"/>
                </a:lnTo>
                <a:lnTo>
                  <a:pt x="1031266" y="2411"/>
                </a:lnTo>
                <a:lnTo>
                  <a:pt x="1038379" y="442"/>
                </a:lnTo>
                <a:lnTo>
                  <a:pt x="1037693" y="281"/>
                </a:lnTo>
                <a:lnTo>
                  <a:pt x="1030136" y="0"/>
                </a:lnTo>
                <a:lnTo>
                  <a:pt x="1017271" y="113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13"/>
          <p:cNvSpPr/>
          <p:nvPr/>
        </p:nvSpPr>
        <p:spPr>
          <a:xfrm>
            <a:off x="7578090" y="850695"/>
            <a:ext cx="1434991" cy="1606756"/>
          </a:xfrm>
          <a:custGeom>
            <a:avLst/>
            <a:gdLst/>
            <a:ahLst/>
            <a:cxnLst/>
            <a:rect l="0" t="0" r="0" b="0"/>
            <a:pathLst>
              <a:path w="1434991" h="1606756">
                <a:moveTo>
                  <a:pt x="0" y="1606755"/>
                </a:moveTo>
                <a:lnTo>
                  <a:pt x="0" y="1600687"/>
                </a:lnTo>
                <a:lnTo>
                  <a:pt x="6068" y="1584778"/>
                </a:lnTo>
                <a:lnTo>
                  <a:pt x="41251" y="1540172"/>
                </a:lnTo>
                <a:lnTo>
                  <a:pt x="62911" y="1509463"/>
                </a:lnTo>
                <a:lnTo>
                  <a:pt x="68170" y="1496788"/>
                </a:lnTo>
                <a:lnTo>
                  <a:pt x="80682" y="1481128"/>
                </a:lnTo>
                <a:lnTo>
                  <a:pt x="99148" y="1460718"/>
                </a:lnTo>
                <a:lnTo>
                  <a:pt x="123475" y="1426603"/>
                </a:lnTo>
                <a:lnTo>
                  <a:pt x="124227" y="1424424"/>
                </a:lnTo>
                <a:lnTo>
                  <a:pt x="125061" y="1418615"/>
                </a:lnTo>
                <a:lnTo>
                  <a:pt x="147702" y="1371298"/>
                </a:lnTo>
                <a:lnTo>
                  <a:pt x="153698" y="1357751"/>
                </a:lnTo>
                <a:lnTo>
                  <a:pt x="157075" y="1353122"/>
                </a:lnTo>
                <a:lnTo>
                  <a:pt x="160597" y="1350036"/>
                </a:lnTo>
                <a:lnTo>
                  <a:pt x="164214" y="1347979"/>
                </a:lnTo>
                <a:lnTo>
                  <a:pt x="166626" y="1345337"/>
                </a:lnTo>
                <a:lnTo>
                  <a:pt x="168234" y="1342306"/>
                </a:lnTo>
                <a:lnTo>
                  <a:pt x="169306" y="1339016"/>
                </a:lnTo>
                <a:lnTo>
                  <a:pt x="173884" y="1331973"/>
                </a:lnTo>
                <a:lnTo>
                  <a:pt x="180151" y="1323339"/>
                </a:lnTo>
                <a:lnTo>
                  <a:pt x="194523" y="1300487"/>
                </a:lnTo>
                <a:lnTo>
                  <a:pt x="203524" y="1289435"/>
                </a:lnTo>
                <a:lnTo>
                  <a:pt x="204262" y="1289798"/>
                </a:lnTo>
                <a:lnTo>
                  <a:pt x="204755" y="1291310"/>
                </a:lnTo>
                <a:lnTo>
                  <a:pt x="205083" y="1293588"/>
                </a:lnTo>
                <a:lnTo>
                  <a:pt x="202061" y="1302893"/>
                </a:lnTo>
                <a:lnTo>
                  <a:pt x="183705" y="1341698"/>
                </a:lnTo>
                <a:lnTo>
                  <a:pt x="155620" y="1391697"/>
                </a:lnTo>
                <a:lnTo>
                  <a:pt x="140707" y="1424390"/>
                </a:lnTo>
                <a:lnTo>
                  <a:pt x="115453" y="1466860"/>
                </a:lnTo>
                <a:lnTo>
                  <a:pt x="89412" y="1507749"/>
                </a:lnTo>
                <a:lnTo>
                  <a:pt x="65921" y="1547734"/>
                </a:lnTo>
                <a:lnTo>
                  <a:pt x="43642" y="1573647"/>
                </a:lnTo>
                <a:lnTo>
                  <a:pt x="40525" y="1575793"/>
                </a:lnTo>
                <a:lnTo>
                  <a:pt x="38446" y="1575953"/>
                </a:lnTo>
                <a:lnTo>
                  <a:pt x="37060" y="1574791"/>
                </a:lnTo>
                <a:lnTo>
                  <a:pt x="36137" y="1572745"/>
                </a:lnTo>
                <a:lnTo>
                  <a:pt x="35111" y="1567086"/>
                </a:lnTo>
                <a:lnTo>
                  <a:pt x="36107" y="1563799"/>
                </a:lnTo>
                <a:lnTo>
                  <a:pt x="43577" y="1549295"/>
                </a:lnTo>
                <a:lnTo>
                  <a:pt x="57478" y="1507586"/>
                </a:lnTo>
                <a:lnTo>
                  <a:pt x="66186" y="1490290"/>
                </a:lnTo>
                <a:lnTo>
                  <a:pt x="92472" y="1451716"/>
                </a:lnTo>
                <a:lnTo>
                  <a:pt x="116055" y="1408066"/>
                </a:lnTo>
                <a:lnTo>
                  <a:pt x="121430" y="1394412"/>
                </a:lnTo>
                <a:lnTo>
                  <a:pt x="122863" y="1388993"/>
                </a:lnTo>
                <a:lnTo>
                  <a:pt x="145161" y="1343515"/>
                </a:lnTo>
                <a:lnTo>
                  <a:pt x="153641" y="1323582"/>
                </a:lnTo>
                <a:lnTo>
                  <a:pt x="177505" y="1288707"/>
                </a:lnTo>
                <a:lnTo>
                  <a:pt x="207161" y="1248230"/>
                </a:lnTo>
                <a:lnTo>
                  <a:pt x="241518" y="1200288"/>
                </a:lnTo>
                <a:lnTo>
                  <a:pt x="262584" y="1173576"/>
                </a:lnTo>
                <a:lnTo>
                  <a:pt x="272914" y="1160231"/>
                </a:lnTo>
                <a:lnTo>
                  <a:pt x="303817" y="1113469"/>
                </a:lnTo>
                <a:lnTo>
                  <a:pt x="337822" y="1068274"/>
                </a:lnTo>
                <a:lnTo>
                  <a:pt x="372376" y="1020469"/>
                </a:lnTo>
                <a:lnTo>
                  <a:pt x="388174" y="1006247"/>
                </a:lnTo>
                <a:lnTo>
                  <a:pt x="395942" y="1000676"/>
                </a:lnTo>
                <a:lnTo>
                  <a:pt x="435866" y="954921"/>
                </a:lnTo>
                <a:lnTo>
                  <a:pt x="484039" y="896656"/>
                </a:lnTo>
                <a:lnTo>
                  <a:pt x="500712" y="874808"/>
                </a:lnTo>
                <a:lnTo>
                  <a:pt x="517723" y="850738"/>
                </a:lnTo>
                <a:lnTo>
                  <a:pt x="553117" y="807692"/>
                </a:lnTo>
                <a:lnTo>
                  <a:pt x="572121" y="784807"/>
                </a:lnTo>
                <a:lnTo>
                  <a:pt x="597775" y="764427"/>
                </a:lnTo>
                <a:lnTo>
                  <a:pt x="628404" y="724020"/>
                </a:lnTo>
                <a:lnTo>
                  <a:pt x="632295" y="717275"/>
                </a:lnTo>
                <a:lnTo>
                  <a:pt x="671232" y="680344"/>
                </a:lnTo>
                <a:lnTo>
                  <a:pt x="711417" y="633010"/>
                </a:lnTo>
                <a:lnTo>
                  <a:pt x="916481" y="427383"/>
                </a:lnTo>
                <a:lnTo>
                  <a:pt x="957944" y="393775"/>
                </a:lnTo>
                <a:lnTo>
                  <a:pt x="993906" y="362869"/>
                </a:lnTo>
                <a:lnTo>
                  <a:pt x="1076860" y="296318"/>
                </a:lnTo>
                <a:lnTo>
                  <a:pt x="1118347" y="259370"/>
                </a:lnTo>
                <a:lnTo>
                  <a:pt x="1137812" y="243600"/>
                </a:lnTo>
                <a:lnTo>
                  <a:pt x="1179218" y="209649"/>
                </a:lnTo>
                <a:lnTo>
                  <a:pt x="1220905" y="172002"/>
                </a:lnTo>
                <a:lnTo>
                  <a:pt x="1262902" y="137045"/>
                </a:lnTo>
                <a:lnTo>
                  <a:pt x="1297862" y="104329"/>
                </a:lnTo>
                <a:lnTo>
                  <a:pt x="1310240" y="98601"/>
                </a:lnTo>
                <a:lnTo>
                  <a:pt x="1347840" y="70197"/>
                </a:lnTo>
                <a:lnTo>
                  <a:pt x="1389705" y="33828"/>
                </a:lnTo>
                <a:lnTo>
                  <a:pt x="1415522" y="8348"/>
                </a:lnTo>
                <a:lnTo>
                  <a:pt x="1417391" y="7750"/>
                </a:lnTo>
                <a:lnTo>
                  <a:pt x="1427002" y="6712"/>
                </a:lnTo>
                <a:lnTo>
                  <a:pt x="1434990" y="0"/>
                </a:lnTo>
                <a:lnTo>
                  <a:pt x="1430359" y="4884"/>
                </a:lnTo>
                <a:lnTo>
                  <a:pt x="1428750" y="1798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14"/>
          <p:cNvSpPr/>
          <p:nvPr/>
        </p:nvSpPr>
        <p:spPr>
          <a:xfrm>
            <a:off x="8892540" y="777288"/>
            <a:ext cx="240022" cy="262843"/>
          </a:xfrm>
          <a:custGeom>
            <a:avLst/>
            <a:gdLst/>
            <a:ahLst/>
            <a:cxnLst/>
            <a:rect l="0" t="0" r="0" b="0"/>
            <a:pathLst>
              <a:path w="240022" h="262843">
                <a:moveTo>
                  <a:pt x="0" y="68531"/>
                </a:moveTo>
                <a:lnTo>
                  <a:pt x="0" y="62464"/>
                </a:lnTo>
                <a:lnTo>
                  <a:pt x="1270" y="60676"/>
                </a:lnTo>
                <a:lnTo>
                  <a:pt x="3386" y="59485"/>
                </a:lnTo>
                <a:lnTo>
                  <a:pt x="6068" y="58690"/>
                </a:lnTo>
                <a:lnTo>
                  <a:pt x="12432" y="54421"/>
                </a:lnTo>
                <a:lnTo>
                  <a:pt x="15908" y="51504"/>
                </a:lnTo>
                <a:lnTo>
                  <a:pt x="19495" y="49560"/>
                </a:lnTo>
                <a:lnTo>
                  <a:pt x="26868" y="47400"/>
                </a:lnTo>
                <a:lnTo>
                  <a:pt x="30612" y="45554"/>
                </a:lnTo>
                <a:lnTo>
                  <a:pt x="34378" y="43053"/>
                </a:lnTo>
                <a:lnTo>
                  <a:pt x="38159" y="40116"/>
                </a:lnTo>
                <a:lnTo>
                  <a:pt x="43219" y="38158"/>
                </a:lnTo>
                <a:lnTo>
                  <a:pt x="49132" y="36852"/>
                </a:lnTo>
                <a:lnTo>
                  <a:pt x="55615" y="35982"/>
                </a:lnTo>
                <a:lnTo>
                  <a:pt x="67557" y="32862"/>
                </a:lnTo>
                <a:lnTo>
                  <a:pt x="83137" y="28242"/>
                </a:lnTo>
                <a:lnTo>
                  <a:pt x="101145" y="22622"/>
                </a:lnTo>
                <a:lnTo>
                  <a:pt x="114419" y="18875"/>
                </a:lnTo>
                <a:lnTo>
                  <a:pt x="124540" y="16377"/>
                </a:lnTo>
                <a:lnTo>
                  <a:pt x="132557" y="14712"/>
                </a:lnTo>
                <a:lnTo>
                  <a:pt x="140441" y="12332"/>
                </a:lnTo>
                <a:lnTo>
                  <a:pt x="148237" y="9475"/>
                </a:lnTo>
                <a:lnTo>
                  <a:pt x="155975" y="6301"/>
                </a:lnTo>
                <a:lnTo>
                  <a:pt x="162403" y="4184"/>
                </a:lnTo>
                <a:lnTo>
                  <a:pt x="167958" y="2773"/>
                </a:lnTo>
                <a:lnTo>
                  <a:pt x="172932" y="1833"/>
                </a:lnTo>
                <a:lnTo>
                  <a:pt x="181328" y="1206"/>
                </a:lnTo>
                <a:lnTo>
                  <a:pt x="192005" y="788"/>
                </a:lnTo>
                <a:lnTo>
                  <a:pt x="236299" y="0"/>
                </a:lnTo>
                <a:lnTo>
                  <a:pt x="237543" y="1254"/>
                </a:lnTo>
                <a:lnTo>
                  <a:pt x="238372" y="3360"/>
                </a:lnTo>
                <a:lnTo>
                  <a:pt x="239702" y="9797"/>
                </a:lnTo>
                <a:lnTo>
                  <a:pt x="239932" y="16980"/>
                </a:lnTo>
                <a:lnTo>
                  <a:pt x="240021" y="38208"/>
                </a:lnTo>
                <a:lnTo>
                  <a:pt x="238753" y="43236"/>
                </a:lnTo>
                <a:lnTo>
                  <a:pt x="236639" y="49128"/>
                </a:lnTo>
                <a:lnTo>
                  <a:pt x="233959" y="55596"/>
                </a:lnTo>
                <a:lnTo>
                  <a:pt x="230903" y="63718"/>
                </a:lnTo>
                <a:lnTo>
                  <a:pt x="224120" y="82902"/>
                </a:lnTo>
                <a:lnTo>
                  <a:pt x="220533" y="90812"/>
                </a:lnTo>
                <a:lnTo>
                  <a:pt x="216872" y="97355"/>
                </a:lnTo>
                <a:lnTo>
                  <a:pt x="213161" y="102987"/>
                </a:lnTo>
                <a:lnTo>
                  <a:pt x="209417" y="108012"/>
                </a:lnTo>
                <a:lnTo>
                  <a:pt x="205651" y="112632"/>
                </a:lnTo>
                <a:lnTo>
                  <a:pt x="201871" y="116982"/>
                </a:lnTo>
                <a:lnTo>
                  <a:pt x="198080" y="122422"/>
                </a:lnTo>
                <a:lnTo>
                  <a:pt x="194284" y="128588"/>
                </a:lnTo>
                <a:lnTo>
                  <a:pt x="190482" y="135239"/>
                </a:lnTo>
                <a:lnTo>
                  <a:pt x="184138" y="143483"/>
                </a:lnTo>
                <a:lnTo>
                  <a:pt x="176098" y="152789"/>
                </a:lnTo>
                <a:lnTo>
                  <a:pt x="166929" y="162803"/>
                </a:lnTo>
                <a:lnTo>
                  <a:pt x="160815" y="170749"/>
                </a:lnTo>
                <a:lnTo>
                  <a:pt x="156740" y="177317"/>
                </a:lnTo>
                <a:lnTo>
                  <a:pt x="154024" y="182965"/>
                </a:lnTo>
                <a:lnTo>
                  <a:pt x="150942" y="188000"/>
                </a:lnTo>
                <a:lnTo>
                  <a:pt x="147618" y="192627"/>
                </a:lnTo>
                <a:lnTo>
                  <a:pt x="144131" y="196982"/>
                </a:lnTo>
                <a:lnTo>
                  <a:pt x="141808" y="201155"/>
                </a:lnTo>
                <a:lnTo>
                  <a:pt x="139225" y="209179"/>
                </a:lnTo>
                <a:lnTo>
                  <a:pt x="135997" y="214366"/>
                </a:lnTo>
                <a:lnTo>
                  <a:pt x="131304" y="220365"/>
                </a:lnTo>
                <a:lnTo>
                  <a:pt x="125636" y="226904"/>
                </a:lnTo>
                <a:lnTo>
                  <a:pt x="120587" y="232533"/>
                </a:lnTo>
                <a:lnTo>
                  <a:pt x="111591" y="242174"/>
                </a:lnTo>
                <a:lnTo>
                  <a:pt x="108684" y="246523"/>
                </a:lnTo>
                <a:lnTo>
                  <a:pt x="106745" y="250693"/>
                </a:lnTo>
                <a:lnTo>
                  <a:pt x="102869" y="26284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15"/>
          <p:cNvSpPr/>
          <p:nvPr/>
        </p:nvSpPr>
        <p:spPr>
          <a:xfrm>
            <a:off x="7555243" y="2194559"/>
            <a:ext cx="194298" cy="374743"/>
          </a:xfrm>
          <a:custGeom>
            <a:avLst/>
            <a:gdLst/>
            <a:ahLst/>
            <a:cxnLst/>
            <a:rect l="0" t="0" r="0" b="0"/>
            <a:pathLst>
              <a:path w="194298" h="374743">
                <a:moveTo>
                  <a:pt x="57136" y="0"/>
                </a:moveTo>
                <a:lnTo>
                  <a:pt x="57136" y="21977"/>
                </a:lnTo>
                <a:lnTo>
                  <a:pt x="55866" y="36242"/>
                </a:lnTo>
                <a:lnTo>
                  <a:pt x="49281" y="97240"/>
                </a:lnTo>
                <a:lnTo>
                  <a:pt x="48089" y="111817"/>
                </a:lnTo>
                <a:lnTo>
                  <a:pt x="47295" y="124075"/>
                </a:lnTo>
                <a:lnTo>
                  <a:pt x="45496" y="133517"/>
                </a:lnTo>
                <a:lnTo>
                  <a:pt x="43026" y="141081"/>
                </a:lnTo>
                <a:lnTo>
                  <a:pt x="40109" y="147394"/>
                </a:lnTo>
                <a:lnTo>
                  <a:pt x="36895" y="159223"/>
                </a:lnTo>
                <a:lnTo>
                  <a:pt x="33482" y="174729"/>
                </a:lnTo>
                <a:lnTo>
                  <a:pt x="29937" y="192686"/>
                </a:lnTo>
                <a:lnTo>
                  <a:pt x="26303" y="207197"/>
                </a:lnTo>
                <a:lnTo>
                  <a:pt x="22611" y="219412"/>
                </a:lnTo>
                <a:lnTo>
                  <a:pt x="18879" y="230095"/>
                </a:lnTo>
                <a:lnTo>
                  <a:pt x="16392" y="238487"/>
                </a:lnTo>
                <a:lnTo>
                  <a:pt x="14734" y="245351"/>
                </a:lnTo>
                <a:lnTo>
                  <a:pt x="3998" y="301127"/>
                </a:lnTo>
                <a:lnTo>
                  <a:pt x="2661" y="309971"/>
                </a:lnTo>
                <a:lnTo>
                  <a:pt x="1770" y="317138"/>
                </a:lnTo>
                <a:lnTo>
                  <a:pt x="1175" y="324455"/>
                </a:lnTo>
                <a:lnTo>
                  <a:pt x="779" y="331874"/>
                </a:lnTo>
                <a:lnTo>
                  <a:pt x="222" y="351063"/>
                </a:lnTo>
                <a:lnTo>
                  <a:pt x="0" y="374742"/>
                </a:lnTo>
                <a:lnTo>
                  <a:pt x="1266" y="374288"/>
                </a:lnTo>
                <a:lnTo>
                  <a:pt x="6058" y="370397"/>
                </a:lnTo>
                <a:lnTo>
                  <a:pt x="9114" y="368851"/>
                </a:lnTo>
                <a:lnTo>
                  <a:pt x="12422" y="367821"/>
                </a:lnTo>
                <a:lnTo>
                  <a:pt x="20787" y="366168"/>
                </a:lnTo>
                <a:lnTo>
                  <a:pt x="25318" y="365941"/>
                </a:lnTo>
                <a:lnTo>
                  <a:pt x="28304" y="365881"/>
                </a:lnTo>
                <a:lnTo>
                  <a:pt x="31565" y="364571"/>
                </a:lnTo>
                <a:lnTo>
                  <a:pt x="35009" y="362427"/>
                </a:lnTo>
                <a:lnTo>
                  <a:pt x="38574" y="359729"/>
                </a:lnTo>
                <a:lnTo>
                  <a:pt x="42221" y="357929"/>
                </a:lnTo>
                <a:lnTo>
                  <a:pt x="45924" y="356730"/>
                </a:lnTo>
                <a:lnTo>
                  <a:pt x="49661" y="355930"/>
                </a:lnTo>
                <a:lnTo>
                  <a:pt x="53423" y="355397"/>
                </a:lnTo>
                <a:lnTo>
                  <a:pt x="57200" y="355041"/>
                </a:lnTo>
                <a:lnTo>
                  <a:pt x="60989" y="354804"/>
                </a:lnTo>
                <a:lnTo>
                  <a:pt x="69865" y="353376"/>
                </a:lnTo>
                <a:lnTo>
                  <a:pt x="96660" y="348403"/>
                </a:lnTo>
                <a:lnTo>
                  <a:pt x="108886" y="345299"/>
                </a:lnTo>
                <a:lnTo>
                  <a:pt x="119576" y="341959"/>
                </a:lnTo>
                <a:lnTo>
                  <a:pt x="129243" y="338463"/>
                </a:lnTo>
                <a:lnTo>
                  <a:pt x="139498" y="336132"/>
                </a:lnTo>
                <a:lnTo>
                  <a:pt x="150144" y="334578"/>
                </a:lnTo>
                <a:lnTo>
                  <a:pt x="173171" y="332391"/>
                </a:lnTo>
                <a:lnTo>
                  <a:pt x="194297" y="3314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16"/>
          <p:cNvSpPr/>
          <p:nvPr/>
        </p:nvSpPr>
        <p:spPr>
          <a:xfrm>
            <a:off x="6711043" y="1211579"/>
            <a:ext cx="89808" cy="1897381"/>
          </a:xfrm>
          <a:custGeom>
            <a:avLst/>
            <a:gdLst/>
            <a:ahLst/>
            <a:cxnLst/>
            <a:rect l="0" t="0" r="0" b="0"/>
            <a:pathLst>
              <a:path w="89808" h="1897381">
                <a:moveTo>
                  <a:pt x="32657" y="1897380"/>
                </a:moveTo>
                <a:lnTo>
                  <a:pt x="32657" y="1782605"/>
                </a:lnTo>
                <a:lnTo>
                  <a:pt x="31387" y="1759904"/>
                </a:lnTo>
                <a:lnTo>
                  <a:pt x="29270" y="1740959"/>
                </a:lnTo>
                <a:lnTo>
                  <a:pt x="26589" y="1724520"/>
                </a:lnTo>
                <a:lnTo>
                  <a:pt x="24801" y="1704670"/>
                </a:lnTo>
                <a:lnTo>
                  <a:pt x="22815" y="1658908"/>
                </a:lnTo>
                <a:lnTo>
                  <a:pt x="21016" y="1636799"/>
                </a:lnTo>
                <a:lnTo>
                  <a:pt x="18547" y="1615709"/>
                </a:lnTo>
                <a:lnTo>
                  <a:pt x="15630" y="1595300"/>
                </a:lnTo>
                <a:lnTo>
                  <a:pt x="13685" y="1579153"/>
                </a:lnTo>
                <a:lnTo>
                  <a:pt x="10949" y="1544293"/>
                </a:lnTo>
                <a:lnTo>
                  <a:pt x="8868" y="1512798"/>
                </a:lnTo>
                <a:lnTo>
                  <a:pt x="3881" y="1477535"/>
                </a:lnTo>
                <a:lnTo>
                  <a:pt x="2042" y="1449843"/>
                </a:lnTo>
                <a:lnTo>
                  <a:pt x="817" y="1416142"/>
                </a:lnTo>
                <a:lnTo>
                  <a:pt x="0" y="1378435"/>
                </a:lnTo>
                <a:lnTo>
                  <a:pt x="726" y="1341867"/>
                </a:lnTo>
                <a:lnTo>
                  <a:pt x="2480" y="1306058"/>
                </a:lnTo>
                <a:lnTo>
                  <a:pt x="4918" y="1270755"/>
                </a:lnTo>
                <a:lnTo>
                  <a:pt x="5274" y="1229440"/>
                </a:lnTo>
                <a:lnTo>
                  <a:pt x="4242" y="1184117"/>
                </a:lnTo>
                <a:lnTo>
                  <a:pt x="2283" y="1136122"/>
                </a:lnTo>
                <a:lnTo>
                  <a:pt x="2248" y="1101585"/>
                </a:lnTo>
                <a:lnTo>
                  <a:pt x="3494" y="1076020"/>
                </a:lnTo>
                <a:lnTo>
                  <a:pt x="5595" y="1056437"/>
                </a:lnTo>
                <a:lnTo>
                  <a:pt x="7929" y="1010971"/>
                </a:lnTo>
                <a:lnTo>
                  <a:pt x="9428" y="939685"/>
                </a:lnTo>
                <a:lnTo>
                  <a:pt x="9787" y="813956"/>
                </a:lnTo>
                <a:lnTo>
                  <a:pt x="11060" y="795367"/>
                </a:lnTo>
                <a:lnTo>
                  <a:pt x="13179" y="780435"/>
                </a:lnTo>
                <a:lnTo>
                  <a:pt x="15861" y="767940"/>
                </a:lnTo>
                <a:lnTo>
                  <a:pt x="18920" y="746910"/>
                </a:lnTo>
                <a:lnTo>
                  <a:pt x="25704" y="689677"/>
                </a:lnTo>
                <a:lnTo>
                  <a:pt x="28022" y="666795"/>
                </a:lnTo>
                <a:lnTo>
                  <a:pt x="40105" y="526579"/>
                </a:lnTo>
                <a:lnTo>
                  <a:pt x="42316" y="479569"/>
                </a:lnTo>
                <a:lnTo>
                  <a:pt x="43563" y="429538"/>
                </a:lnTo>
                <a:lnTo>
                  <a:pt x="45008" y="417169"/>
                </a:lnTo>
                <a:lnTo>
                  <a:pt x="47240" y="406383"/>
                </a:lnTo>
                <a:lnTo>
                  <a:pt x="49999" y="396652"/>
                </a:lnTo>
                <a:lnTo>
                  <a:pt x="51838" y="387625"/>
                </a:lnTo>
                <a:lnTo>
                  <a:pt x="55696" y="358974"/>
                </a:lnTo>
                <a:lnTo>
                  <a:pt x="61101" y="328878"/>
                </a:lnTo>
                <a:lnTo>
                  <a:pt x="63048" y="315772"/>
                </a:lnTo>
                <a:lnTo>
                  <a:pt x="65792" y="285191"/>
                </a:lnTo>
                <a:lnTo>
                  <a:pt x="67875" y="256234"/>
                </a:lnTo>
                <a:lnTo>
                  <a:pt x="70105" y="241943"/>
                </a:lnTo>
                <a:lnTo>
                  <a:pt x="72863" y="226065"/>
                </a:lnTo>
                <a:lnTo>
                  <a:pt x="74700" y="212940"/>
                </a:lnTo>
                <a:lnTo>
                  <a:pt x="76743" y="191584"/>
                </a:lnTo>
                <a:lnTo>
                  <a:pt x="78557" y="178523"/>
                </a:lnTo>
                <a:lnTo>
                  <a:pt x="83960" y="147077"/>
                </a:lnTo>
                <a:lnTo>
                  <a:pt x="85909" y="133611"/>
                </a:lnTo>
                <a:lnTo>
                  <a:pt x="88652" y="98714"/>
                </a:lnTo>
                <a:lnTo>
                  <a:pt x="89465" y="52391"/>
                </a:lnTo>
                <a:lnTo>
                  <a:pt x="89807"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17"/>
          <p:cNvSpPr/>
          <p:nvPr/>
        </p:nvSpPr>
        <p:spPr>
          <a:xfrm>
            <a:off x="6617969" y="1070316"/>
            <a:ext cx="331472" cy="324144"/>
          </a:xfrm>
          <a:custGeom>
            <a:avLst/>
            <a:gdLst/>
            <a:ahLst/>
            <a:cxnLst/>
            <a:rect l="0" t="0" r="0" b="0"/>
            <a:pathLst>
              <a:path w="331472" h="324144">
                <a:moveTo>
                  <a:pt x="0" y="324143"/>
                </a:moveTo>
                <a:lnTo>
                  <a:pt x="0" y="312008"/>
                </a:lnTo>
                <a:lnTo>
                  <a:pt x="1271" y="307163"/>
                </a:lnTo>
                <a:lnTo>
                  <a:pt x="6069" y="298393"/>
                </a:lnTo>
                <a:lnTo>
                  <a:pt x="12434" y="290262"/>
                </a:lnTo>
                <a:lnTo>
                  <a:pt x="15909" y="286316"/>
                </a:lnTo>
                <a:lnTo>
                  <a:pt x="18227" y="281145"/>
                </a:lnTo>
                <a:lnTo>
                  <a:pt x="19771" y="275158"/>
                </a:lnTo>
                <a:lnTo>
                  <a:pt x="20801" y="268626"/>
                </a:lnTo>
                <a:lnTo>
                  <a:pt x="25297" y="257922"/>
                </a:lnTo>
                <a:lnTo>
                  <a:pt x="32105" y="244436"/>
                </a:lnTo>
                <a:lnTo>
                  <a:pt x="40454" y="229095"/>
                </a:lnTo>
                <a:lnTo>
                  <a:pt x="47290" y="217598"/>
                </a:lnTo>
                <a:lnTo>
                  <a:pt x="53116" y="208663"/>
                </a:lnTo>
                <a:lnTo>
                  <a:pt x="58272" y="201437"/>
                </a:lnTo>
                <a:lnTo>
                  <a:pt x="62978" y="194079"/>
                </a:lnTo>
                <a:lnTo>
                  <a:pt x="67385" y="186634"/>
                </a:lnTo>
                <a:lnTo>
                  <a:pt x="71593" y="179130"/>
                </a:lnTo>
                <a:lnTo>
                  <a:pt x="79657" y="164020"/>
                </a:lnTo>
                <a:lnTo>
                  <a:pt x="83584" y="156434"/>
                </a:lnTo>
                <a:lnTo>
                  <a:pt x="87473" y="150107"/>
                </a:lnTo>
                <a:lnTo>
                  <a:pt x="91336" y="144619"/>
                </a:lnTo>
                <a:lnTo>
                  <a:pt x="95180" y="139691"/>
                </a:lnTo>
                <a:lnTo>
                  <a:pt x="116386" y="107121"/>
                </a:lnTo>
                <a:lnTo>
                  <a:pt x="130931" y="84212"/>
                </a:lnTo>
                <a:lnTo>
                  <a:pt x="143167" y="66399"/>
                </a:lnTo>
                <a:lnTo>
                  <a:pt x="153865" y="51984"/>
                </a:lnTo>
                <a:lnTo>
                  <a:pt x="163537" y="39834"/>
                </a:lnTo>
                <a:lnTo>
                  <a:pt x="169984" y="30464"/>
                </a:lnTo>
                <a:lnTo>
                  <a:pt x="174283" y="22947"/>
                </a:lnTo>
                <a:lnTo>
                  <a:pt x="177149" y="16666"/>
                </a:lnTo>
                <a:lnTo>
                  <a:pt x="180329" y="11208"/>
                </a:lnTo>
                <a:lnTo>
                  <a:pt x="187251" y="1758"/>
                </a:lnTo>
                <a:lnTo>
                  <a:pt x="190874" y="0"/>
                </a:lnTo>
                <a:lnTo>
                  <a:pt x="194560" y="98"/>
                </a:lnTo>
                <a:lnTo>
                  <a:pt x="203532" y="3312"/>
                </a:lnTo>
                <a:lnTo>
                  <a:pt x="211154" y="3869"/>
                </a:lnTo>
                <a:lnTo>
                  <a:pt x="213160" y="5217"/>
                </a:lnTo>
                <a:lnTo>
                  <a:pt x="214496" y="7386"/>
                </a:lnTo>
                <a:lnTo>
                  <a:pt x="215388" y="10102"/>
                </a:lnTo>
                <a:lnTo>
                  <a:pt x="219765" y="16506"/>
                </a:lnTo>
                <a:lnTo>
                  <a:pt x="222711" y="19992"/>
                </a:lnTo>
                <a:lnTo>
                  <a:pt x="224673" y="23586"/>
                </a:lnTo>
                <a:lnTo>
                  <a:pt x="226855" y="30966"/>
                </a:lnTo>
                <a:lnTo>
                  <a:pt x="227825" y="38479"/>
                </a:lnTo>
                <a:lnTo>
                  <a:pt x="228083" y="42260"/>
                </a:lnTo>
                <a:lnTo>
                  <a:pt x="229526" y="46052"/>
                </a:lnTo>
                <a:lnTo>
                  <a:pt x="234515" y="53650"/>
                </a:lnTo>
                <a:lnTo>
                  <a:pt x="236354" y="58725"/>
                </a:lnTo>
                <a:lnTo>
                  <a:pt x="237579" y="64648"/>
                </a:lnTo>
                <a:lnTo>
                  <a:pt x="238396" y="71136"/>
                </a:lnTo>
                <a:lnTo>
                  <a:pt x="240211" y="76732"/>
                </a:lnTo>
                <a:lnTo>
                  <a:pt x="245615" y="86336"/>
                </a:lnTo>
                <a:lnTo>
                  <a:pt x="248833" y="93215"/>
                </a:lnTo>
                <a:lnTo>
                  <a:pt x="252249" y="101611"/>
                </a:lnTo>
                <a:lnTo>
                  <a:pt x="263241" y="129990"/>
                </a:lnTo>
                <a:lnTo>
                  <a:pt x="285060" y="184937"/>
                </a:lnTo>
                <a:lnTo>
                  <a:pt x="292910" y="205939"/>
                </a:lnTo>
                <a:lnTo>
                  <a:pt x="298143" y="221210"/>
                </a:lnTo>
                <a:lnTo>
                  <a:pt x="301633" y="232661"/>
                </a:lnTo>
                <a:lnTo>
                  <a:pt x="303958" y="241565"/>
                </a:lnTo>
                <a:lnTo>
                  <a:pt x="305509" y="248771"/>
                </a:lnTo>
                <a:lnTo>
                  <a:pt x="306543" y="254846"/>
                </a:lnTo>
                <a:lnTo>
                  <a:pt x="308502" y="258895"/>
                </a:lnTo>
                <a:lnTo>
                  <a:pt x="311079" y="261594"/>
                </a:lnTo>
                <a:lnTo>
                  <a:pt x="314066" y="263394"/>
                </a:lnTo>
                <a:lnTo>
                  <a:pt x="316058" y="265864"/>
                </a:lnTo>
                <a:lnTo>
                  <a:pt x="317385" y="268780"/>
                </a:lnTo>
                <a:lnTo>
                  <a:pt x="318271" y="271995"/>
                </a:lnTo>
                <a:lnTo>
                  <a:pt x="320130" y="274138"/>
                </a:lnTo>
                <a:lnTo>
                  <a:pt x="322640" y="275566"/>
                </a:lnTo>
                <a:lnTo>
                  <a:pt x="331471" y="27842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18"/>
          <p:cNvSpPr/>
          <p:nvPr/>
        </p:nvSpPr>
        <p:spPr>
          <a:xfrm>
            <a:off x="6599955" y="2983229"/>
            <a:ext cx="292336" cy="194297"/>
          </a:xfrm>
          <a:custGeom>
            <a:avLst/>
            <a:gdLst/>
            <a:ahLst/>
            <a:cxnLst/>
            <a:rect l="0" t="0" r="0" b="0"/>
            <a:pathLst>
              <a:path w="292336" h="194297">
                <a:moveTo>
                  <a:pt x="6585" y="0"/>
                </a:moveTo>
                <a:lnTo>
                  <a:pt x="0" y="0"/>
                </a:lnTo>
                <a:lnTo>
                  <a:pt x="5467" y="0"/>
                </a:lnTo>
                <a:lnTo>
                  <a:pt x="12321" y="6068"/>
                </a:lnTo>
                <a:lnTo>
                  <a:pt x="26015" y="19497"/>
                </a:lnTo>
                <a:lnTo>
                  <a:pt x="33424" y="26869"/>
                </a:lnTo>
                <a:lnTo>
                  <a:pt x="35908" y="30613"/>
                </a:lnTo>
                <a:lnTo>
                  <a:pt x="37563" y="34379"/>
                </a:lnTo>
                <a:lnTo>
                  <a:pt x="38667" y="38159"/>
                </a:lnTo>
                <a:lnTo>
                  <a:pt x="40672" y="41950"/>
                </a:lnTo>
                <a:lnTo>
                  <a:pt x="43280" y="45747"/>
                </a:lnTo>
                <a:lnTo>
                  <a:pt x="46288" y="49548"/>
                </a:lnTo>
                <a:lnTo>
                  <a:pt x="49563" y="54622"/>
                </a:lnTo>
                <a:lnTo>
                  <a:pt x="53017" y="60545"/>
                </a:lnTo>
                <a:lnTo>
                  <a:pt x="56589" y="67033"/>
                </a:lnTo>
                <a:lnTo>
                  <a:pt x="58971" y="72629"/>
                </a:lnTo>
                <a:lnTo>
                  <a:pt x="60559" y="77630"/>
                </a:lnTo>
                <a:lnTo>
                  <a:pt x="61617" y="82233"/>
                </a:lnTo>
                <a:lnTo>
                  <a:pt x="63593" y="86572"/>
                </a:lnTo>
                <a:lnTo>
                  <a:pt x="66180" y="90735"/>
                </a:lnTo>
                <a:lnTo>
                  <a:pt x="69175" y="94780"/>
                </a:lnTo>
                <a:lnTo>
                  <a:pt x="72442" y="100017"/>
                </a:lnTo>
                <a:lnTo>
                  <a:pt x="75889" y="106048"/>
                </a:lnTo>
                <a:lnTo>
                  <a:pt x="79458" y="112609"/>
                </a:lnTo>
                <a:lnTo>
                  <a:pt x="81837" y="118253"/>
                </a:lnTo>
                <a:lnTo>
                  <a:pt x="83423" y="123285"/>
                </a:lnTo>
                <a:lnTo>
                  <a:pt x="84480" y="127910"/>
                </a:lnTo>
                <a:lnTo>
                  <a:pt x="86455" y="130994"/>
                </a:lnTo>
                <a:lnTo>
                  <a:pt x="89042" y="133049"/>
                </a:lnTo>
                <a:lnTo>
                  <a:pt x="92036" y="134420"/>
                </a:lnTo>
                <a:lnTo>
                  <a:pt x="95302" y="139143"/>
                </a:lnTo>
                <a:lnTo>
                  <a:pt x="98750" y="146102"/>
                </a:lnTo>
                <a:lnTo>
                  <a:pt x="102318" y="154552"/>
                </a:lnTo>
                <a:lnTo>
                  <a:pt x="104696" y="161454"/>
                </a:lnTo>
                <a:lnTo>
                  <a:pt x="106283" y="167327"/>
                </a:lnTo>
                <a:lnTo>
                  <a:pt x="107340" y="172511"/>
                </a:lnTo>
                <a:lnTo>
                  <a:pt x="109315" y="175968"/>
                </a:lnTo>
                <a:lnTo>
                  <a:pt x="111901" y="178272"/>
                </a:lnTo>
                <a:lnTo>
                  <a:pt x="114896" y="179808"/>
                </a:lnTo>
                <a:lnTo>
                  <a:pt x="116892" y="182102"/>
                </a:lnTo>
                <a:lnTo>
                  <a:pt x="118223" y="184902"/>
                </a:lnTo>
                <a:lnTo>
                  <a:pt x="119110" y="188038"/>
                </a:lnTo>
                <a:lnTo>
                  <a:pt x="120971" y="190129"/>
                </a:lnTo>
                <a:lnTo>
                  <a:pt x="123482" y="191523"/>
                </a:lnTo>
                <a:lnTo>
                  <a:pt x="130569" y="193760"/>
                </a:lnTo>
                <a:lnTo>
                  <a:pt x="137866" y="194147"/>
                </a:lnTo>
                <a:lnTo>
                  <a:pt x="155404" y="194289"/>
                </a:lnTo>
                <a:lnTo>
                  <a:pt x="159137" y="194296"/>
                </a:lnTo>
                <a:lnTo>
                  <a:pt x="164167" y="193031"/>
                </a:lnTo>
                <a:lnTo>
                  <a:pt x="170059" y="190917"/>
                </a:lnTo>
                <a:lnTo>
                  <a:pt x="176528" y="188239"/>
                </a:lnTo>
                <a:lnTo>
                  <a:pt x="182110" y="186452"/>
                </a:lnTo>
                <a:lnTo>
                  <a:pt x="187102" y="185262"/>
                </a:lnTo>
                <a:lnTo>
                  <a:pt x="198170" y="183351"/>
                </a:lnTo>
                <a:lnTo>
                  <a:pt x="206458" y="179703"/>
                </a:lnTo>
                <a:lnTo>
                  <a:pt x="212222" y="176952"/>
                </a:lnTo>
                <a:lnTo>
                  <a:pt x="217337" y="175118"/>
                </a:lnTo>
                <a:lnTo>
                  <a:pt x="226405" y="173080"/>
                </a:lnTo>
                <a:lnTo>
                  <a:pt x="231872" y="168727"/>
                </a:lnTo>
                <a:lnTo>
                  <a:pt x="238056" y="162015"/>
                </a:lnTo>
                <a:lnTo>
                  <a:pt x="244719" y="153730"/>
                </a:lnTo>
                <a:lnTo>
                  <a:pt x="249161" y="146937"/>
                </a:lnTo>
                <a:lnTo>
                  <a:pt x="252122" y="141138"/>
                </a:lnTo>
                <a:lnTo>
                  <a:pt x="254097" y="136002"/>
                </a:lnTo>
                <a:lnTo>
                  <a:pt x="256683" y="131308"/>
                </a:lnTo>
                <a:lnTo>
                  <a:pt x="259676" y="126909"/>
                </a:lnTo>
                <a:lnTo>
                  <a:pt x="262943" y="122706"/>
                </a:lnTo>
                <a:lnTo>
                  <a:pt x="265120" y="118634"/>
                </a:lnTo>
                <a:lnTo>
                  <a:pt x="266572" y="114650"/>
                </a:lnTo>
                <a:lnTo>
                  <a:pt x="267539" y="110723"/>
                </a:lnTo>
                <a:lnTo>
                  <a:pt x="269454" y="106836"/>
                </a:lnTo>
                <a:lnTo>
                  <a:pt x="272001" y="102974"/>
                </a:lnTo>
                <a:lnTo>
                  <a:pt x="274969" y="99129"/>
                </a:lnTo>
                <a:lnTo>
                  <a:pt x="276947" y="95297"/>
                </a:lnTo>
                <a:lnTo>
                  <a:pt x="278267" y="91471"/>
                </a:lnTo>
                <a:lnTo>
                  <a:pt x="292335" y="6858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19"/>
          <p:cNvSpPr/>
          <p:nvPr/>
        </p:nvSpPr>
        <p:spPr>
          <a:xfrm>
            <a:off x="4483737" y="6846569"/>
            <a:ext cx="22313" cy="1"/>
          </a:xfrm>
          <a:custGeom>
            <a:avLst/>
            <a:gdLst/>
            <a:ahLst/>
            <a:cxnLst/>
            <a:rect l="0" t="0" r="0" b="0"/>
            <a:pathLst>
              <a:path w="22313" h="1">
                <a:moveTo>
                  <a:pt x="19683" y="0"/>
                </a:moveTo>
                <a:lnTo>
                  <a:pt x="0" y="0"/>
                </a:lnTo>
                <a:lnTo>
                  <a:pt x="22312"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ARTPenAnnotation220"/>
          <p:cNvSpPr/>
          <p:nvPr/>
        </p:nvSpPr>
        <p:spPr>
          <a:xfrm>
            <a:off x="4377690" y="6846569"/>
            <a:ext cx="3387" cy="1"/>
          </a:xfrm>
          <a:custGeom>
            <a:avLst/>
            <a:gdLst/>
            <a:ahLst/>
            <a:cxnLst/>
            <a:rect l="0" t="0" r="0" b="0"/>
            <a:pathLst>
              <a:path w="3387" h="1">
                <a:moveTo>
                  <a:pt x="0" y="0"/>
                </a:moveTo>
                <a:lnTo>
                  <a:pt x="3386"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MARTPenAnnotation221"/>
          <p:cNvSpPr/>
          <p:nvPr/>
        </p:nvSpPr>
        <p:spPr>
          <a:xfrm>
            <a:off x="5166261" y="3242609"/>
            <a:ext cx="124040" cy="76599"/>
          </a:xfrm>
          <a:custGeom>
            <a:avLst/>
            <a:gdLst/>
            <a:ahLst/>
            <a:cxnLst/>
            <a:rect l="0" t="0" r="0" b="0"/>
            <a:pathLst>
              <a:path w="124040" h="76599">
                <a:moveTo>
                  <a:pt x="89020" y="0"/>
                </a:moveTo>
                <a:lnTo>
                  <a:pt x="91090" y="843"/>
                </a:lnTo>
                <a:lnTo>
                  <a:pt x="95049" y="1733"/>
                </a:lnTo>
                <a:lnTo>
                  <a:pt x="102835" y="6107"/>
                </a:lnTo>
                <a:lnTo>
                  <a:pt x="112114" y="13196"/>
                </a:lnTo>
                <a:lnTo>
                  <a:pt x="114146" y="16317"/>
                </a:lnTo>
                <a:lnTo>
                  <a:pt x="116770" y="20938"/>
                </a:lnTo>
                <a:lnTo>
                  <a:pt x="124039" y="34470"/>
                </a:lnTo>
                <a:lnTo>
                  <a:pt x="123366" y="35580"/>
                </a:lnTo>
                <a:lnTo>
                  <a:pt x="121646" y="36320"/>
                </a:lnTo>
                <a:lnTo>
                  <a:pt x="119231" y="36814"/>
                </a:lnTo>
                <a:lnTo>
                  <a:pt x="117620" y="38413"/>
                </a:lnTo>
                <a:lnTo>
                  <a:pt x="116546" y="40749"/>
                </a:lnTo>
                <a:lnTo>
                  <a:pt x="115830" y="43576"/>
                </a:lnTo>
                <a:lnTo>
                  <a:pt x="114083" y="45461"/>
                </a:lnTo>
                <a:lnTo>
                  <a:pt x="111648" y="46717"/>
                </a:lnTo>
                <a:lnTo>
                  <a:pt x="105556" y="48114"/>
                </a:lnTo>
                <a:lnTo>
                  <a:pt x="98615" y="48734"/>
                </a:lnTo>
                <a:lnTo>
                  <a:pt x="87910" y="52397"/>
                </a:lnTo>
                <a:lnTo>
                  <a:pt x="81500" y="55151"/>
                </a:lnTo>
                <a:lnTo>
                  <a:pt x="73416" y="58257"/>
                </a:lnTo>
                <a:lnTo>
                  <a:pt x="54274" y="65096"/>
                </a:lnTo>
                <a:lnTo>
                  <a:pt x="46375" y="67428"/>
                </a:lnTo>
                <a:lnTo>
                  <a:pt x="39840" y="68982"/>
                </a:lnTo>
                <a:lnTo>
                  <a:pt x="0" y="7659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22"/>
          <p:cNvSpPr/>
          <p:nvPr/>
        </p:nvSpPr>
        <p:spPr>
          <a:xfrm>
            <a:off x="5109209" y="3326129"/>
            <a:ext cx="11432" cy="11431"/>
          </a:xfrm>
          <a:custGeom>
            <a:avLst/>
            <a:gdLst/>
            <a:ahLst/>
            <a:cxnLst/>
            <a:rect l="0" t="0" r="0" b="0"/>
            <a:pathLst>
              <a:path w="11432" h="11431">
                <a:moveTo>
                  <a:pt x="0" y="0"/>
                </a:moveTo>
                <a:lnTo>
                  <a:pt x="11431" y="114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23"/>
          <p:cNvSpPr/>
          <p:nvPr/>
        </p:nvSpPr>
        <p:spPr>
          <a:xfrm>
            <a:off x="4171950" y="3434448"/>
            <a:ext cx="57151" cy="23552"/>
          </a:xfrm>
          <a:custGeom>
            <a:avLst/>
            <a:gdLst/>
            <a:ahLst/>
            <a:cxnLst/>
            <a:rect l="0" t="0" r="0" b="0"/>
            <a:pathLst>
              <a:path w="57151" h="23552">
                <a:moveTo>
                  <a:pt x="0" y="0"/>
                </a:moveTo>
                <a:lnTo>
                  <a:pt x="0" y="15154"/>
                </a:lnTo>
                <a:lnTo>
                  <a:pt x="1270" y="17176"/>
                </a:lnTo>
                <a:lnTo>
                  <a:pt x="3386" y="19795"/>
                </a:lnTo>
                <a:lnTo>
                  <a:pt x="6067" y="22810"/>
                </a:lnTo>
                <a:lnTo>
                  <a:pt x="9125" y="23551"/>
                </a:lnTo>
                <a:lnTo>
                  <a:pt x="12433" y="22775"/>
                </a:lnTo>
                <a:lnTo>
                  <a:pt x="20800" y="18471"/>
                </a:lnTo>
                <a:lnTo>
                  <a:pt x="22757" y="18118"/>
                </a:lnTo>
                <a:lnTo>
                  <a:pt x="25331" y="17882"/>
                </a:lnTo>
                <a:lnTo>
                  <a:pt x="28317" y="17725"/>
                </a:lnTo>
                <a:lnTo>
                  <a:pt x="31578" y="16351"/>
                </a:lnTo>
                <a:lnTo>
                  <a:pt x="35022" y="14164"/>
                </a:lnTo>
                <a:lnTo>
                  <a:pt x="43607" y="7598"/>
                </a:lnTo>
                <a:lnTo>
                  <a:pt x="45581" y="7059"/>
                </a:lnTo>
                <a:lnTo>
                  <a:pt x="48167" y="6700"/>
                </a:lnTo>
                <a:lnTo>
                  <a:pt x="57150" y="598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24"/>
          <p:cNvSpPr/>
          <p:nvPr/>
        </p:nvSpPr>
        <p:spPr>
          <a:xfrm>
            <a:off x="3703320" y="2914650"/>
            <a:ext cx="3387" cy="1"/>
          </a:xfrm>
          <a:custGeom>
            <a:avLst/>
            <a:gdLst/>
            <a:ahLst/>
            <a:cxnLst/>
            <a:rect l="0" t="0" r="0" b="0"/>
            <a:pathLst>
              <a:path w="3387" h="1">
                <a:moveTo>
                  <a:pt x="0" y="0"/>
                </a:moveTo>
                <a:lnTo>
                  <a:pt x="3386"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MARTPenAnnotation225"/>
          <p:cNvSpPr/>
          <p:nvPr/>
        </p:nvSpPr>
        <p:spPr>
          <a:xfrm>
            <a:off x="3726179" y="2743200"/>
            <a:ext cx="2045972" cy="171311"/>
          </a:xfrm>
          <a:custGeom>
            <a:avLst/>
            <a:gdLst/>
            <a:ahLst/>
            <a:cxnLst/>
            <a:rect l="0" t="0" r="0" b="0"/>
            <a:pathLst>
              <a:path w="2045972" h="171311">
                <a:moveTo>
                  <a:pt x="0" y="160019"/>
                </a:moveTo>
                <a:lnTo>
                  <a:pt x="9842" y="169861"/>
                </a:lnTo>
                <a:lnTo>
                  <a:pt x="14111" y="170743"/>
                </a:lnTo>
                <a:lnTo>
                  <a:pt x="27200" y="171310"/>
                </a:lnTo>
                <a:lnTo>
                  <a:pt x="41299" y="168001"/>
                </a:lnTo>
                <a:lnTo>
                  <a:pt x="57726" y="163567"/>
                </a:lnTo>
                <a:lnTo>
                  <a:pt x="82006" y="160720"/>
                </a:lnTo>
                <a:lnTo>
                  <a:pt x="135762" y="160061"/>
                </a:lnTo>
                <a:lnTo>
                  <a:pt x="164968" y="160032"/>
                </a:lnTo>
                <a:lnTo>
                  <a:pt x="181693" y="156638"/>
                </a:lnTo>
                <a:lnTo>
                  <a:pt x="189709" y="153955"/>
                </a:lnTo>
                <a:lnTo>
                  <a:pt x="225261" y="150179"/>
                </a:lnTo>
                <a:lnTo>
                  <a:pt x="304376" y="142993"/>
                </a:lnTo>
                <a:lnTo>
                  <a:pt x="327377" y="139778"/>
                </a:lnTo>
                <a:lnTo>
                  <a:pt x="345252" y="136366"/>
                </a:lnTo>
                <a:lnTo>
                  <a:pt x="359708" y="132820"/>
                </a:lnTo>
                <a:lnTo>
                  <a:pt x="380776" y="129187"/>
                </a:lnTo>
                <a:lnTo>
                  <a:pt x="434664" y="121763"/>
                </a:lnTo>
                <a:lnTo>
                  <a:pt x="486554" y="117617"/>
                </a:lnTo>
                <a:lnTo>
                  <a:pt x="548448" y="115282"/>
                </a:lnTo>
                <a:lnTo>
                  <a:pt x="577765" y="113466"/>
                </a:lnTo>
                <a:lnTo>
                  <a:pt x="603495" y="108426"/>
                </a:lnTo>
                <a:lnTo>
                  <a:pt x="639400" y="104516"/>
                </a:lnTo>
                <a:lnTo>
                  <a:pt x="676185" y="100215"/>
                </a:lnTo>
                <a:lnTo>
                  <a:pt x="698440" y="97289"/>
                </a:lnTo>
                <a:lnTo>
                  <a:pt x="717087" y="94070"/>
                </a:lnTo>
                <a:lnTo>
                  <a:pt x="733328" y="90653"/>
                </a:lnTo>
                <a:lnTo>
                  <a:pt x="747966" y="87105"/>
                </a:lnTo>
                <a:lnTo>
                  <a:pt x="792838" y="82112"/>
                </a:lnTo>
                <a:lnTo>
                  <a:pt x="833279" y="77557"/>
                </a:lnTo>
                <a:lnTo>
                  <a:pt x="856510" y="74565"/>
                </a:lnTo>
                <a:lnTo>
                  <a:pt x="955950" y="64285"/>
                </a:lnTo>
                <a:lnTo>
                  <a:pt x="1009914" y="60321"/>
                </a:lnTo>
                <a:lnTo>
                  <a:pt x="1068854" y="58089"/>
                </a:lnTo>
                <a:lnTo>
                  <a:pt x="1118491" y="54041"/>
                </a:lnTo>
                <a:lnTo>
                  <a:pt x="1134281" y="51267"/>
                </a:lnTo>
                <a:lnTo>
                  <a:pt x="1168937" y="48148"/>
                </a:lnTo>
                <a:lnTo>
                  <a:pt x="1271791" y="41296"/>
                </a:lnTo>
                <a:lnTo>
                  <a:pt x="1347138" y="37403"/>
                </a:lnTo>
                <a:lnTo>
                  <a:pt x="1374342" y="36365"/>
                </a:lnTo>
                <a:lnTo>
                  <a:pt x="1618193" y="33430"/>
                </a:lnTo>
                <a:lnTo>
                  <a:pt x="1657915" y="31176"/>
                </a:lnTo>
                <a:lnTo>
                  <a:pt x="1719831" y="26556"/>
                </a:lnTo>
                <a:lnTo>
                  <a:pt x="1785450" y="24502"/>
                </a:lnTo>
                <a:lnTo>
                  <a:pt x="1850246" y="23346"/>
                </a:lnTo>
                <a:lnTo>
                  <a:pt x="1893788" y="19689"/>
                </a:lnTo>
                <a:lnTo>
                  <a:pt x="1936424" y="15100"/>
                </a:lnTo>
                <a:lnTo>
                  <a:pt x="1975977" y="11247"/>
                </a:lnTo>
                <a:lnTo>
                  <a:pt x="1987878" y="8768"/>
                </a:lnTo>
                <a:lnTo>
                  <a:pt x="2009992" y="3897"/>
                </a:lnTo>
                <a:lnTo>
                  <a:pt x="204597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26"/>
          <p:cNvSpPr/>
          <p:nvPr/>
        </p:nvSpPr>
        <p:spPr>
          <a:xfrm>
            <a:off x="4469689" y="2720339"/>
            <a:ext cx="228041" cy="228601"/>
          </a:xfrm>
          <a:custGeom>
            <a:avLst/>
            <a:gdLst/>
            <a:ahLst/>
            <a:cxnLst/>
            <a:rect l="0" t="0" r="0" b="0"/>
            <a:pathLst>
              <a:path w="228041" h="228601">
                <a:moveTo>
                  <a:pt x="136601" y="0"/>
                </a:moveTo>
                <a:lnTo>
                  <a:pt x="148736" y="0"/>
                </a:lnTo>
                <a:lnTo>
                  <a:pt x="152311" y="1271"/>
                </a:lnTo>
                <a:lnTo>
                  <a:pt x="154694" y="3387"/>
                </a:lnTo>
                <a:lnTo>
                  <a:pt x="158519" y="9842"/>
                </a:lnTo>
                <a:lnTo>
                  <a:pt x="159042" y="14111"/>
                </a:lnTo>
                <a:lnTo>
                  <a:pt x="159181" y="17027"/>
                </a:lnTo>
                <a:lnTo>
                  <a:pt x="158004" y="18972"/>
                </a:lnTo>
                <a:lnTo>
                  <a:pt x="155950" y="20268"/>
                </a:lnTo>
                <a:lnTo>
                  <a:pt x="153310" y="21132"/>
                </a:lnTo>
                <a:lnTo>
                  <a:pt x="146990" y="25479"/>
                </a:lnTo>
                <a:lnTo>
                  <a:pt x="139948" y="31644"/>
                </a:lnTo>
                <a:lnTo>
                  <a:pt x="132585" y="38618"/>
                </a:lnTo>
                <a:lnTo>
                  <a:pt x="121300" y="49684"/>
                </a:lnTo>
                <a:lnTo>
                  <a:pt x="111160" y="57253"/>
                </a:lnTo>
                <a:lnTo>
                  <a:pt x="79574" y="79209"/>
                </a:lnTo>
                <a:lnTo>
                  <a:pt x="65563" y="89636"/>
                </a:lnTo>
                <a:lnTo>
                  <a:pt x="53682" y="99128"/>
                </a:lnTo>
                <a:lnTo>
                  <a:pt x="34978" y="115177"/>
                </a:lnTo>
                <a:lnTo>
                  <a:pt x="14296" y="134015"/>
                </a:lnTo>
                <a:lnTo>
                  <a:pt x="0" y="148038"/>
                </a:lnTo>
                <a:lnTo>
                  <a:pt x="5674" y="154495"/>
                </a:lnTo>
                <a:lnTo>
                  <a:pt x="8676" y="156337"/>
                </a:lnTo>
                <a:lnTo>
                  <a:pt x="15398" y="158383"/>
                </a:lnTo>
                <a:lnTo>
                  <a:pt x="18969" y="160199"/>
                </a:lnTo>
                <a:lnTo>
                  <a:pt x="22620" y="162679"/>
                </a:lnTo>
                <a:lnTo>
                  <a:pt x="26323" y="165603"/>
                </a:lnTo>
                <a:lnTo>
                  <a:pt x="32602" y="167552"/>
                </a:lnTo>
                <a:lnTo>
                  <a:pt x="40598" y="168852"/>
                </a:lnTo>
                <a:lnTo>
                  <a:pt x="49739" y="169718"/>
                </a:lnTo>
                <a:lnTo>
                  <a:pt x="57103" y="170295"/>
                </a:lnTo>
                <a:lnTo>
                  <a:pt x="63282" y="170680"/>
                </a:lnTo>
                <a:lnTo>
                  <a:pt x="68672" y="170937"/>
                </a:lnTo>
                <a:lnTo>
                  <a:pt x="74805" y="172378"/>
                </a:lnTo>
                <a:lnTo>
                  <a:pt x="81433" y="174609"/>
                </a:lnTo>
                <a:lnTo>
                  <a:pt x="88392" y="177366"/>
                </a:lnTo>
                <a:lnTo>
                  <a:pt x="94302" y="179204"/>
                </a:lnTo>
                <a:lnTo>
                  <a:pt x="99511" y="180430"/>
                </a:lnTo>
                <a:lnTo>
                  <a:pt x="104255" y="181247"/>
                </a:lnTo>
                <a:lnTo>
                  <a:pt x="109957" y="183061"/>
                </a:lnTo>
                <a:lnTo>
                  <a:pt x="116298" y="185541"/>
                </a:lnTo>
                <a:lnTo>
                  <a:pt x="123065" y="188464"/>
                </a:lnTo>
                <a:lnTo>
                  <a:pt x="128847" y="190413"/>
                </a:lnTo>
                <a:lnTo>
                  <a:pt x="133971" y="191712"/>
                </a:lnTo>
                <a:lnTo>
                  <a:pt x="138658" y="192578"/>
                </a:lnTo>
                <a:lnTo>
                  <a:pt x="143052" y="194426"/>
                </a:lnTo>
                <a:lnTo>
                  <a:pt x="147252" y="196927"/>
                </a:lnTo>
                <a:lnTo>
                  <a:pt x="151321" y="199865"/>
                </a:lnTo>
                <a:lnTo>
                  <a:pt x="156574" y="201824"/>
                </a:lnTo>
                <a:lnTo>
                  <a:pt x="162617" y="203129"/>
                </a:lnTo>
                <a:lnTo>
                  <a:pt x="169184" y="203999"/>
                </a:lnTo>
                <a:lnTo>
                  <a:pt x="174833" y="205850"/>
                </a:lnTo>
                <a:lnTo>
                  <a:pt x="179869" y="208353"/>
                </a:lnTo>
                <a:lnTo>
                  <a:pt x="191009" y="215429"/>
                </a:lnTo>
                <a:lnTo>
                  <a:pt x="195919" y="216396"/>
                </a:lnTo>
                <a:lnTo>
                  <a:pt x="202334" y="216827"/>
                </a:lnTo>
                <a:lnTo>
                  <a:pt x="209419" y="217018"/>
                </a:lnTo>
                <a:lnTo>
                  <a:pt x="213086" y="218339"/>
                </a:lnTo>
                <a:lnTo>
                  <a:pt x="216801" y="220489"/>
                </a:lnTo>
                <a:lnTo>
                  <a:pt x="228040" y="2286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27"/>
          <p:cNvSpPr/>
          <p:nvPr/>
        </p:nvSpPr>
        <p:spPr>
          <a:xfrm>
            <a:off x="3749106" y="2800350"/>
            <a:ext cx="228535" cy="182880"/>
          </a:xfrm>
          <a:custGeom>
            <a:avLst/>
            <a:gdLst/>
            <a:ahLst/>
            <a:cxnLst/>
            <a:rect l="0" t="0" r="0" b="0"/>
            <a:pathLst>
              <a:path w="228535" h="182880">
                <a:moveTo>
                  <a:pt x="148523" y="0"/>
                </a:moveTo>
                <a:lnTo>
                  <a:pt x="110267" y="38256"/>
                </a:lnTo>
                <a:lnTo>
                  <a:pt x="107779" y="42014"/>
                </a:lnTo>
                <a:lnTo>
                  <a:pt x="106121" y="45789"/>
                </a:lnTo>
                <a:lnTo>
                  <a:pt x="105015" y="49576"/>
                </a:lnTo>
                <a:lnTo>
                  <a:pt x="101738" y="53370"/>
                </a:lnTo>
                <a:lnTo>
                  <a:pt x="97013" y="57170"/>
                </a:lnTo>
                <a:lnTo>
                  <a:pt x="91323" y="60973"/>
                </a:lnTo>
                <a:lnTo>
                  <a:pt x="86260" y="66049"/>
                </a:lnTo>
                <a:lnTo>
                  <a:pt x="81615" y="71972"/>
                </a:lnTo>
                <a:lnTo>
                  <a:pt x="77248" y="78461"/>
                </a:lnTo>
                <a:lnTo>
                  <a:pt x="73066" y="84057"/>
                </a:lnTo>
                <a:lnTo>
                  <a:pt x="69009" y="89058"/>
                </a:lnTo>
                <a:lnTo>
                  <a:pt x="65034" y="93662"/>
                </a:lnTo>
                <a:lnTo>
                  <a:pt x="58573" y="99271"/>
                </a:lnTo>
                <a:lnTo>
                  <a:pt x="50457" y="105551"/>
                </a:lnTo>
                <a:lnTo>
                  <a:pt x="41236" y="112277"/>
                </a:lnTo>
                <a:lnTo>
                  <a:pt x="33818" y="118031"/>
                </a:lnTo>
                <a:lnTo>
                  <a:pt x="27603" y="123137"/>
                </a:lnTo>
                <a:lnTo>
                  <a:pt x="22190" y="127811"/>
                </a:lnTo>
                <a:lnTo>
                  <a:pt x="17311" y="132197"/>
                </a:lnTo>
                <a:lnTo>
                  <a:pt x="8504" y="140457"/>
                </a:lnTo>
                <a:lnTo>
                  <a:pt x="5647" y="144438"/>
                </a:lnTo>
                <a:lnTo>
                  <a:pt x="3743" y="148362"/>
                </a:lnTo>
                <a:lnTo>
                  <a:pt x="686" y="157717"/>
                </a:lnTo>
                <a:lnTo>
                  <a:pt x="268" y="162383"/>
                </a:lnTo>
                <a:lnTo>
                  <a:pt x="0" y="169659"/>
                </a:lnTo>
                <a:lnTo>
                  <a:pt x="1248" y="170255"/>
                </a:lnTo>
                <a:lnTo>
                  <a:pt x="6021" y="170919"/>
                </a:lnTo>
                <a:lnTo>
                  <a:pt x="12376" y="171214"/>
                </a:lnTo>
                <a:lnTo>
                  <a:pt x="20703" y="171344"/>
                </a:lnTo>
                <a:lnTo>
                  <a:pt x="205575" y="171450"/>
                </a:lnTo>
                <a:lnTo>
                  <a:pt x="210687" y="172719"/>
                </a:lnTo>
                <a:lnTo>
                  <a:pt x="215366" y="174836"/>
                </a:lnTo>
                <a:lnTo>
                  <a:pt x="228534" y="18287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28"/>
          <p:cNvSpPr/>
          <p:nvPr/>
        </p:nvSpPr>
        <p:spPr>
          <a:xfrm>
            <a:off x="5634990" y="2687638"/>
            <a:ext cx="272524" cy="227013"/>
          </a:xfrm>
          <a:custGeom>
            <a:avLst/>
            <a:gdLst/>
            <a:ahLst/>
            <a:cxnLst/>
            <a:rect l="0" t="0" r="0" b="0"/>
            <a:pathLst>
              <a:path w="272524" h="227013">
                <a:moveTo>
                  <a:pt x="0" y="9841"/>
                </a:moveTo>
                <a:lnTo>
                  <a:pt x="12135" y="3774"/>
                </a:lnTo>
                <a:lnTo>
                  <a:pt x="16980" y="1986"/>
                </a:lnTo>
                <a:lnTo>
                  <a:pt x="21480" y="795"/>
                </a:lnTo>
                <a:lnTo>
                  <a:pt x="25750" y="0"/>
                </a:lnTo>
                <a:lnTo>
                  <a:pt x="29866" y="741"/>
                </a:lnTo>
                <a:lnTo>
                  <a:pt x="37827" y="4950"/>
                </a:lnTo>
                <a:lnTo>
                  <a:pt x="45598" y="7668"/>
                </a:lnTo>
                <a:lnTo>
                  <a:pt x="53286" y="8875"/>
                </a:lnTo>
                <a:lnTo>
                  <a:pt x="60935" y="9412"/>
                </a:lnTo>
                <a:lnTo>
                  <a:pt x="64754" y="10825"/>
                </a:lnTo>
                <a:lnTo>
                  <a:pt x="72382" y="15782"/>
                </a:lnTo>
                <a:lnTo>
                  <a:pt x="80006" y="18832"/>
                </a:lnTo>
                <a:lnTo>
                  <a:pt x="83817" y="19645"/>
                </a:lnTo>
                <a:lnTo>
                  <a:pt x="91439" y="23935"/>
                </a:lnTo>
                <a:lnTo>
                  <a:pt x="95249" y="26857"/>
                </a:lnTo>
                <a:lnTo>
                  <a:pt x="100330" y="30075"/>
                </a:lnTo>
                <a:lnTo>
                  <a:pt x="106256" y="33491"/>
                </a:lnTo>
                <a:lnTo>
                  <a:pt x="112747" y="37038"/>
                </a:lnTo>
                <a:lnTo>
                  <a:pt x="119615" y="39402"/>
                </a:lnTo>
                <a:lnTo>
                  <a:pt x="126733" y="40979"/>
                </a:lnTo>
                <a:lnTo>
                  <a:pt x="134018" y="42030"/>
                </a:lnTo>
                <a:lnTo>
                  <a:pt x="140145" y="42730"/>
                </a:lnTo>
                <a:lnTo>
                  <a:pt x="145500" y="43197"/>
                </a:lnTo>
                <a:lnTo>
                  <a:pt x="150340" y="43509"/>
                </a:lnTo>
                <a:lnTo>
                  <a:pt x="157376" y="44986"/>
                </a:lnTo>
                <a:lnTo>
                  <a:pt x="165878" y="47241"/>
                </a:lnTo>
                <a:lnTo>
                  <a:pt x="185483" y="53134"/>
                </a:lnTo>
                <a:lnTo>
                  <a:pt x="206896" y="59986"/>
                </a:lnTo>
                <a:lnTo>
                  <a:pt x="215401" y="62321"/>
                </a:lnTo>
                <a:lnTo>
                  <a:pt x="222340" y="63878"/>
                </a:lnTo>
                <a:lnTo>
                  <a:pt x="228237" y="64916"/>
                </a:lnTo>
                <a:lnTo>
                  <a:pt x="233438" y="65608"/>
                </a:lnTo>
                <a:lnTo>
                  <a:pt x="238175" y="66069"/>
                </a:lnTo>
                <a:lnTo>
                  <a:pt x="242604" y="66377"/>
                </a:lnTo>
                <a:lnTo>
                  <a:pt x="246825" y="67851"/>
                </a:lnTo>
                <a:lnTo>
                  <a:pt x="254903" y="72877"/>
                </a:lnTo>
                <a:lnTo>
                  <a:pt x="262582" y="78596"/>
                </a:lnTo>
                <a:lnTo>
                  <a:pt x="268257" y="84002"/>
                </a:lnTo>
                <a:lnTo>
                  <a:pt x="270277" y="87222"/>
                </a:lnTo>
                <a:lnTo>
                  <a:pt x="272523" y="94186"/>
                </a:lnTo>
                <a:lnTo>
                  <a:pt x="271852" y="96551"/>
                </a:lnTo>
                <a:lnTo>
                  <a:pt x="270134" y="98128"/>
                </a:lnTo>
                <a:lnTo>
                  <a:pt x="264321" y="100659"/>
                </a:lnTo>
                <a:lnTo>
                  <a:pt x="206926" y="129271"/>
                </a:lnTo>
                <a:lnTo>
                  <a:pt x="188751" y="138991"/>
                </a:lnTo>
                <a:lnTo>
                  <a:pt x="151623" y="159951"/>
                </a:lnTo>
                <a:lnTo>
                  <a:pt x="134102" y="168335"/>
                </a:lnTo>
                <a:lnTo>
                  <a:pt x="117341" y="175194"/>
                </a:lnTo>
                <a:lnTo>
                  <a:pt x="101087" y="181036"/>
                </a:lnTo>
                <a:lnTo>
                  <a:pt x="87711" y="187471"/>
                </a:lnTo>
                <a:lnTo>
                  <a:pt x="22860" y="22701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29"/>
          <p:cNvSpPr/>
          <p:nvPr/>
        </p:nvSpPr>
        <p:spPr>
          <a:xfrm>
            <a:off x="3874770" y="3040379"/>
            <a:ext cx="2034540" cy="182881"/>
          </a:xfrm>
          <a:custGeom>
            <a:avLst/>
            <a:gdLst/>
            <a:ahLst/>
            <a:cxnLst/>
            <a:rect l="0" t="0" r="0" b="0"/>
            <a:pathLst>
              <a:path w="2034540" h="182881">
                <a:moveTo>
                  <a:pt x="0" y="182880"/>
                </a:moveTo>
                <a:lnTo>
                  <a:pt x="12135" y="176813"/>
                </a:lnTo>
                <a:lnTo>
                  <a:pt x="21480" y="173834"/>
                </a:lnTo>
                <a:lnTo>
                  <a:pt x="40654" y="168770"/>
                </a:lnTo>
                <a:lnTo>
                  <a:pt x="59978" y="163909"/>
                </a:lnTo>
                <a:lnTo>
                  <a:pt x="113588" y="160788"/>
                </a:lnTo>
                <a:lnTo>
                  <a:pt x="172155" y="160172"/>
                </a:lnTo>
                <a:lnTo>
                  <a:pt x="214943" y="156701"/>
                </a:lnTo>
                <a:lnTo>
                  <a:pt x="266980" y="152195"/>
                </a:lnTo>
                <a:lnTo>
                  <a:pt x="328166" y="149659"/>
                </a:lnTo>
                <a:lnTo>
                  <a:pt x="388435" y="148731"/>
                </a:lnTo>
                <a:lnTo>
                  <a:pt x="435104" y="145266"/>
                </a:lnTo>
                <a:lnTo>
                  <a:pt x="493100" y="140763"/>
                </a:lnTo>
                <a:lnTo>
                  <a:pt x="544275" y="138762"/>
                </a:lnTo>
                <a:lnTo>
                  <a:pt x="597723" y="137635"/>
                </a:lnTo>
                <a:lnTo>
                  <a:pt x="625065" y="133985"/>
                </a:lnTo>
                <a:lnTo>
                  <a:pt x="653726" y="129399"/>
                </a:lnTo>
                <a:lnTo>
                  <a:pt x="708893" y="126817"/>
                </a:lnTo>
                <a:lnTo>
                  <a:pt x="763598" y="125945"/>
                </a:lnTo>
                <a:lnTo>
                  <a:pt x="788956" y="124556"/>
                </a:lnTo>
                <a:lnTo>
                  <a:pt x="817161" y="119705"/>
                </a:lnTo>
                <a:lnTo>
                  <a:pt x="900816" y="109929"/>
                </a:lnTo>
                <a:lnTo>
                  <a:pt x="1094737" y="89025"/>
                </a:lnTo>
                <a:lnTo>
                  <a:pt x="1154146" y="84017"/>
                </a:lnTo>
                <a:lnTo>
                  <a:pt x="1196214" y="80521"/>
                </a:lnTo>
                <a:lnTo>
                  <a:pt x="1212766" y="77811"/>
                </a:lnTo>
                <a:lnTo>
                  <a:pt x="1227610" y="74734"/>
                </a:lnTo>
                <a:lnTo>
                  <a:pt x="1250207" y="71413"/>
                </a:lnTo>
                <a:lnTo>
                  <a:pt x="1416796" y="50714"/>
                </a:lnTo>
                <a:lnTo>
                  <a:pt x="1465142" y="47200"/>
                </a:lnTo>
                <a:lnTo>
                  <a:pt x="1527868" y="46159"/>
                </a:lnTo>
                <a:lnTo>
                  <a:pt x="1572842" y="44580"/>
                </a:lnTo>
                <a:lnTo>
                  <a:pt x="1598200" y="39710"/>
                </a:lnTo>
                <a:lnTo>
                  <a:pt x="1669090" y="34091"/>
                </a:lnTo>
                <a:lnTo>
                  <a:pt x="1698127" y="28698"/>
                </a:lnTo>
                <a:lnTo>
                  <a:pt x="1759569" y="23629"/>
                </a:lnTo>
                <a:lnTo>
                  <a:pt x="1801090" y="19702"/>
                </a:lnTo>
                <a:lnTo>
                  <a:pt x="1832994" y="15107"/>
                </a:lnTo>
                <a:lnTo>
                  <a:pt x="1890359" y="11915"/>
                </a:lnTo>
                <a:lnTo>
                  <a:pt x="1920930" y="8259"/>
                </a:lnTo>
                <a:lnTo>
                  <a:pt x="1958646" y="3671"/>
                </a:lnTo>
                <a:lnTo>
                  <a:pt x="1977594" y="2447"/>
                </a:lnTo>
                <a:lnTo>
                  <a:pt x="203453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30"/>
          <p:cNvSpPr/>
          <p:nvPr/>
        </p:nvSpPr>
        <p:spPr>
          <a:xfrm>
            <a:off x="5806440" y="2960369"/>
            <a:ext cx="239849" cy="182882"/>
          </a:xfrm>
          <a:custGeom>
            <a:avLst/>
            <a:gdLst/>
            <a:ahLst/>
            <a:cxnLst/>
            <a:rect l="0" t="0" r="0" b="0"/>
            <a:pathLst>
              <a:path w="239849" h="182882">
                <a:moveTo>
                  <a:pt x="68580" y="0"/>
                </a:moveTo>
                <a:lnTo>
                  <a:pt x="85606" y="17027"/>
                </a:lnTo>
                <a:lnTo>
                  <a:pt x="88821" y="18972"/>
                </a:lnTo>
                <a:lnTo>
                  <a:pt x="95779" y="21132"/>
                </a:lnTo>
                <a:lnTo>
                  <a:pt x="125040" y="28416"/>
                </a:lnTo>
                <a:lnTo>
                  <a:pt x="134160" y="30374"/>
                </a:lnTo>
                <a:lnTo>
                  <a:pt x="141510" y="31679"/>
                </a:lnTo>
                <a:lnTo>
                  <a:pt x="147680" y="32550"/>
                </a:lnTo>
                <a:lnTo>
                  <a:pt x="153063" y="34400"/>
                </a:lnTo>
                <a:lnTo>
                  <a:pt x="157922" y="36904"/>
                </a:lnTo>
                <a:lnTo>
                  <a:pt x="162431" y="39843"/>
                </a:lnTo>
                <a:lnTo>
                  <a:pt x="166707" y="41802"/>
                </a:lnTo>
                <a:lnTo>
                  <a:pt x="170828" y="43108"/>
                </a:lnTo>
                <a:lnTo>
                  <a:pt x="174846" y="43979"/>
                </a:lnTo>
                <a:lnTo>
                  <a:pt x="178793" y="44559"/>
                </a:lnTo>
                <a:lnTo>
                  <a:pt x="182695" y="44946"/>
                </a:lnTo>
                <a:lnTo>
                  <a:pt x="186567" y="45205"/>
                </a:lnTo>
                <a:lnTo>
                  <a:pt x="192958" y="46647"/>
                </a:lnTo>
                <a:lnTo>
                  <a:pt x="201028" y="48878"/>
                </a:lnTo>
                <a:lnTo>
                  <a:pt x="223153" y="55517"/>
                </a:lnTo>
                <a:lnTo>
                  <a:pt x="229565" y="59811"/>
                </a:lnTo>
                <a:lnTo>
                  <a:pt x="237962" y="66848"/>
                </a:lnTo>
                <a:lnTo>
                  <a:pt x="238652" y="68696"/>
                </a:lnTo>
                <a:lnTo>
                  <a:pt x="239417" y="74135"/>
                </a:lnTo>
                <a:lnTo>
                  <a:pt x="239848" y="78269"/>
                </a:lnTo>
                <a:lnTo>
                  <a:pt x="233175" y="82623"/>
                </a:lnTo>
                <a:lnTo>
                  <a:pt x="227840" y="85563"/>
                </a:lnTo>
                <a:lnTo>
                  <a:pt x="223014" y="88792"/>
                </a:lnTo>
                <a:lnTo>
                  <a:pt x="218526" y="92215"/>
                </a:lnTo>
                <a:lnTo>
                  <a:pt x="214263" y="95766"/>
                </a:lnTo>
                <a:lnTo>
                  <a:pt x="210152" y="98135"/>
                </a:lnTo>
                <a:lnTo>
                  <a:pt x="206141" y="99713"/>
                </a:lnTo>
                <a:lnTo>
                  <a:pt x="202198" y="100766"/>
                </a:lnTo>
                <a:lnTo>
                  <a:pt x="197028" y="102737"/>
                </a:lnTo>
                <a:lnTo>
                  <a:pt x="191042" y="105321"/>
                </a:lnTo>
                <a:lnTo>
                  <a:pt x="184511" y="108315"/>
                </a:lnTo>
                <a:lnTo>
                  <a:pt x="178888" y="111580"/>
                </a:lnTo>
                <a:lnTo>
                  <a:pt x="173868" y="115027"/>
                </a:lnTo>
                <a:lnTo>
                  <a:pt x="169252" y="118595"/>
                </a:lnTo>
                <a:lnTo>
                  <a:pt x="163635" y="120973"/>
                </a:lnTo>
                <a:lnTo>
                  <a:pt x="157350" y="122559"/>
                </a:lnTo>
                <a:lnTo>
                  <a:pt x="150620" y="123616"/>
                </a:lnTo>
                <a:lnTo>
                  <a:pt x="142323" y="126861"/>
                </a:lnTo>
                <a:lnTo>
                  <a:pt x="132982" y="131564"/>
                </a:lnTo>
                <a:lnTo>
                  <a:pt x="113713" y="142293"/>
                </a:lnTo>
                <a:lnTo>
                  <a:pt x="96682" y="151295"/>
                </a:lnTo>
                <a:lnTo>
                  <a:pt x="89855" y="154204"/>
                </a:lnTo>
                <a:lnTo>
                  <a:pt x="84033" y="156143"/>
                </a:lnTo>
                <a:lnTo>
                  <a:pt x="78881" y="157435"/>
                </a:lnTo>
                <a:lnTo>
                  <a:pt x="72908" y="159567"/>
                </a:lnTo>
                <a:lnTo>
                  <a:pt x="66385" y="162258"/>
                </a:lnTo>
                <a:lnTo>
                  <a:pt x="59496" y="165322"/>
                </a:lnTo>
                <a:lnTo>
                  <a:pt x="45069" y="172114"/>
                </a:lnTo>
                <a:lnTo>
                  <a:pt x="37666" y="175702"/>
                </a:lnTo>
                <a:lnTo>
                  <a:pt x="31461" y="178095"/>
                </a:lnTo>
                <a:lnTo>
                  <a:pt x="26053" y="179690"/>
                </a:lnTo>
                <a:lnTo>
                  <a:pt x="0" y="18288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31"/>
          <p:cNvSpPr/>
          <p:nvPr/>
        </p:nvSpPr>
        <p:spPr>
          <a:xfrm>
            <a:off x="3887562" y="3120389"/>
            <a:ext cx="261529" cy="148429"/>
          </a:xfrm>
          <a:custGeom>
            <a:avLst/>
            <a:gdLst/>
            <a:ahLst/>
            <a:cxnLst/>
            <a:rect l="0" t="0" r="0" b="0"/>
            <a:pathLst>
              <a:path w="261529" h="148429">
                <a:moveTo>
                  <a:pt x="147228" y="0"/>
                </a:moveTo>
                <a:lnTo>
                  <a:pt x="141160" y="0"/>
                </a:lnTo>
                <a:lnTo>
                  <a:pt x="139372" y="1271"/>
                </a:lnTo>
                <a:lnTo>
                  <a:pt x="138181" y="3387"/>
                </a:lnTo>
                <a:lnTo>
                  <a:pt x="137386" y="6069"/>
                </a:lnTo>
                <a:lnTo>
                  <a:pt x="135587" y="9126"/>
                </a:lnTo>
                <a:lnTo>
                  <a:pt x="133117" y="12434"/>
                </a:lnTo>
                <a:lnTo>
                  <a:pt x="130200" y="15910"/>
                </a:lnTo>
                <a:lnTo>
                  <a:pt x="125717" y="20766"/>
                </a:lnTo>
                <a:lnTo>
                  <a:pt x="108539" y="38468"/>
                </a:lnTo>
                <a:lnTo>
                  <a:pt x="37694" y="109531"/>
                </a:lnTo>
                <a:lnTo>
                  <a:pt x="29756" y="116201"/>
                </a:lnTo>
                <a:lnTo>
                  <a:pt x="21923" y="121917"/>
                </a:lnTo>
                <a:lnTo>
                  <a:pt x="3237" y="134149"/>
                </a:lnTo>
                <a:lnTo>
                  <a:pt x="1704" y="136423"/>
                </a:lnTo>
                <a:lnTo>
                  <a:pt x="682" y="139209"/>
                </a:lnTo>
                <a:lnTo>
                  <a:pt x="0" y="142336"/>
                </a:lnTo>
                <a:lnTo>
                  <a:pt x="816" y="144421"/>
                </a:lnTo>
                <a:lnTo>
                  <a:pt x="2630" y="145811"/>
                </a:lnTo>
                <a:lnTo>
                  <a:pt x="8599" y="148041"/>
                </a:lnTo>
                <a:lnTo>
                  <a:pt x="15700" y="148428"/>
                </a:lnTo>
                <a:lnTo>
                  <a:pt x="18903" y="147212"/>
                </a:lnTo>
                <a:lnTo>
                  <a:pt x="22307" y="145132"/>
                </a:lnTo>
                <a:lnTo>
                  <a:pt x="25847" y="142474"/>
                </a:lnTo>
                <a:lnTo>
                  <a:pt x="30748" y="140703"/>
                </a:lnTo>
                <a:lnTo>
                  <a:pt x="36554" y="139522"/>
                </a:lnTo>
                <a:lnTo>
                  <a:pt x="42965" y="138735"/>
                </a:lnTo>
                <a:lnTo>
                  <a:pt x="51049" y="138210"/>
                </a:lnTo>
                <a:lnTo>
                  <a:pt x="60249" y="137860"/>
                </a:lnTo>
                <a:lnTo>
                  <a:pt x="70192" y="137627"/>
                </a:lnTo>
                <a:lnTo>
                  <a:pt x="261528" y="13716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32"/>
          <p:cNvSpPr/>
          <p:nvPr/>
        </p:nvSpPr>
        <p:spPr>
          <a:xfrm>
            <a:off x="4757295" y="3063239"/>
            <a:ext cx="226185" cy="148591"/>
          </a:xfrm>
          <a:custGeom>
            <a:avLst/>
            <a:gdLst/>
            <a:ahLst/>
            <a:cxnLst/>
            <a:rect l="0" t="0" r="0" b="0"/>
            <a:pathLst>
              <a:path w="226185" h="148591">
                <a:moveTo>
                  <a:pt x="157605" y="0"/>
                </a:moveTo>
                <a:lnTo>
                  <a:pt x="141696" y="0"/>
                </a:lnTo>
                <a:lnTo>
                  <a:pt x="131759" y="6351"/>
                </a:lnTo>
                <a:lnTo>
                  <a:pt x="117514" y="16934"/>
                </a:lnTo>
                <a:lnTo>
                  <a:pt x="87717" y="40546"/>
                </a:lnTo>
                <a:lnTo>
                  <a:pt x="77992" y="48621"/>
                </a:lnTo>
                <a:lnTo>
                  <a:pt x="70240" y="55274"/>
                </a:lnTo>
                <a:lnTo>
                  <a:pt x="63802" y="60980"/>
                </a:lnTo>
                <a:lnTo>
                  <a:pt x="53261" y="70706"/>
                </a:lnTo>
                <a:lnTo>
                  <a:pt x="34119" y="89389"/>
                </a:lnTo>
                <a:lnTo>
                  <a:pt x="28291" y="93883"/>
                </a:lnTo>
                <a:lnTo>
                  <a:pt x="23135" y="96879"/>
                </a:lnTo>
                <a:lnTo>
                  <a:pt x="18428" y="98876"/>
                </a:lnTo>
                <a:lnTo>
                  <a:pt x="14021" y="101478"/>
                </a:lnTo>
                <a:lnTo>
                  <a:pt x="9812" y="104482"/>
                </a:lnTo>
                <a:lnTo>
                  <a:pt x="5736" y="107755"/>
                </a:lnTo>
                <a:lnTo>
                  <a:pt x="3019" y="111207"/>
                </a:lnTo>
                <a:lnTo>
                  <a:pt x="1207" y="114778"/>
                </a:lnTo>
                <a:lnTo>
                  <a:pt x="0" y="118429"/>
                </a:lnTo>
                <a:lnTo>
                  <a:pt x="464" y="120863"/>
                </a:lnTo>
                <a:lnTo>
                  <a:pt x="2045" y="122485"/>
                </a:lnTo>
                <a:lnTo>
                  <a:pt x="4368" y="123567"/>
                </a:lnTo>
                <a:lnTo>
                  <a:pt x="10336" y="124769"/>
                </a:lnTo>
                <a:lnTo>
                  <a:pt x="17222" y="125303"/>
                </a:lnTo>
                <a:lnTo>
                  <a:pt x="24515" y="125540"/>
                </a:lnTo>
                <a:lnTo>
                  <a:pt x="47898" y="125674"/>
                </a:lnTo>
                <a:lnTo>
                  <a:pt x="61606" y="126963"/>
                </a:lnTo>
                <a:lnTo>
                  <a:pt x="78366" y="129092"/>
                </a:lnTo>
                <a:lnTo>
                  <a:pt x="110957" y="133575"/>
                </a:lnTo>
                <a:lnTo>
                  <a:pt x="121426" y="134770"/>
                </a:lnTo>
                <a:lnTo>
                  <a:pt x="129676" y="135567"/>
                </a:lnTo>
                <a:lnTo>
                  <a:pt x="137715" y="136098"/>
                </a:lnTo>
                <a:lnTo>
                  <a:pt x="145615" y="136452"/>
                </a:lnTo>
                <a:lnTo>
                  <a:pt x="153421" y="136688"/>
                </a:lnTo>
                <a:lnTo>
                  <a:pt x="188680" y="137021"/>
                </a:lnTo>
                <a:lnTo>
                  <a:pt x="198641" y="138337"/>
                </a:lnTo>
                <a:lnTo>
                  <a:pt x="206552" y="140485"/>
                </a:lnTo>
                <a:lnTo>
                  <a:pt x="226184" y="1485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33"/>
          <p:cNvSpPr/>
          <p:nvPr/>
        </p:nvSpPr>
        <p:spPr>
          <a:xfrm>
            <a:off x="5154929" y="2560319"/>
            <a:ext cx="160022" cy="754382"/>
          </a:xfrm>
          <a:custGeom>
            <a:avLst/>
            <a:gdLst/>
            <a:ahLst/>
            <a:cxnLst/>
            <a:rect l="0" t="0" r="0" b="0"/>
            <a:pathLst>
              <a:path w="160022" h="754382">
                <a:moveTo>
                  <a:pt x="0" y="754381"/>
                </a:moveTo>
                <a:lnTo>
                  <a:pt x="9842" y="744539"/>
                </a:lnTo>
                <a:lnTo>
                  <a:pt x="10725" y="740270"/>
                </a:lnTo>
                <a:lnTo>
                  <a:pt x="11368" y="719855"/>
                </a:lnTo>
                <a:lnTo>
                  <a:pt x="11427" y="681271"/>
                </a:lnTo>
                <a:lnTo>
                  <a:pt x="12698" y="668811"/>
                </a:lnTo>
                <a:lnTo>
                  <a:pt x="14816" y="654154"/>
                </a:lnTo>
                <a:lnTo>
                  <a:pt x="17497" y="638033"/>
                </a:lnTo>
                <a:lnTo>
                  <a:pt x="19285" y="624745"/>
                </a:lnTo>
                <a:lnTo>
                  <a:pt x="23071" y="587559"/>
                </a:lnTo>
                <a:lnTo>
                  <a:pt x="30402" y="529410"/>
                </a:lnTo>
                <a:lnTo>
                  <a:pt x="31698" y="515500"/>
                </a:lnTo>
                <a:lnTo>
                  <a:pt x="33138" y="493271"/>
                </a:lnTo>
                <a:lnTo>
                  <a:pt x="33779" y="474925"/>
                </a:lnTo>
                <a:lnTo>
                  <a:pt x="37450" y="451532"/>
                </a:lnTo>
                <a:lnTo>
                  <a:pt x="40207" y="438181"/>
                </a:lnTo>
                <a:lnTo>
                  <a:pt x="43270" y="416574"/>
                </a:lnTo>
                <a:lnTo>
                  <a:pt x="44086" y="407256"/>
                </a:lnTo>
                <a:lnTo>
                  <a:pt x="48441" y="383264"/>
                </a:lnTo>
                <a:lnTo>
                  <a:pt x="63440" y="309193"/>
                </a:lnTo>
                <a:lnTo>
                  <a:pt x="70233" y="279789"/>
                </a:lnTo>
                <a:lnTo>
                  <a:pt x="76033" y="257646"/>
                </a:lnTo>
                <a:lnTo>
                  <a:pt x="81169" y="240344"/>
                </a:lnTo>
                <a:lnTo>
                  <a:pt x="84593" y="226270"/>
                </a:lnTo>
                <a:lnTo>
                  <a:pt x="88397" y="203858"/>
                </a:lnTo>
                <a:lnTo>
                  <a:pt x="90681" y="194325"/>
                </a:lnTo>
                <a:lnTo>
                  <a:pt x="93475" y="185431"/>
                </a:lnTo>
                <a:lnTo>
                  <a:pt x="96607" y="176960"/>
                </a:lnTo>
                <a:lnTo>
                  <a:pt x="101015" y="158972"/>
                </a:lnTo>
                <a:lnTo>
                  <a:pt x="108388" y="121328"/>
                </a:lnTo>
                <a:lnTo>
                  <a:pt x="111629" y="110095"/>
                </a:lnTo>
                <a:lnTo>
                  <a:pt x="115060" y="101337"/>
                </a:lnTo>
                <a:lnTo>
                  <a:pt x="129691" y="72088"/>
                </a:lnTo>
                <a:lnTo>
                  <a:pt x="133840" y="53629"/>
                </a:lnTo>
                <a:lnTo>
                  <a:pt x="134947" y="43373"/>
                </a:lnTo>
                <a:lnTo>
                  <a:pt x="136955" y="36535"/>
                </a:lnTo>
                <a:lnTo>
                  <a:pt x="139564" y="31977"/>
                </a:lnTo>
                <a:lnTo>
                  <a:pt x="142572" y="28938"/>
                </a:lnTo>
                <a:lnTo>
                  <a:pt x="145848" y="24372"/>
                </a:lnTo>
                <a:lnTo>
                  <a:pt x="149303" y="18788"/>
                </a:lnTo>
                <a:lnTo>
                  <a:pt x="1600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34"/>
          <p:cNvSpPr/>
          <p:nvPr/>
        </p:nvSpPr>
        <p:spPr>
          <a:xfrm>
            <a:off x="5486870" y="2651759"/>
            <a:ext cx="45251" cy="651512"/>
          </a:xfrm>
          <a:custGeom>
            <a:avLst/>
            <a:gdLst/>
            <a:ahLst/>
            <a:cxnLst/>
            <a:rect l="0" t="0" r="0" b="0"/>
            <a:pathLst>
              <a:path w="45251" h="651512">
                <a:moveTo>
                  <a:pt x="10959" y="651511"/>
                </a:moveTo>
                <a:lnTo>
                  <a:pt x="9689" y="634765"/>
                </a:lnTo>
                <a:lnTo>
                  <a:pt x="4892" y="599195"/>
                </a:lnTo>
                <a:lnTo>
                  <a:pt x="3104" y="572183"/>
                </a:lnTo>
                <a:lnTo>
                  <a:pt x="1913" y="540206"/>
                </a:lnTo>
                <a:lnTo>
                  <a:pt x="0" y="443117"/>
                </a:lnTo>
                <a:lnTo>
                  <a:pt x="1114" y="428761"/>
                </a:lnTo>
                <a:lnTo>
                  <a:pt x="3125" y="415381"/>
                </a:lnTo>
                <a:lnTo>
                  <a:pt x="5737" y="402651"/>
                </a:lnTo>
                <a:lnTo>
                  <a:pt x="7477" y="391624"/>
                </a:lnTo>
                <a:lnTo>
                  <a:pt x="8639" y="381733"/>
                </a:lnTo>
                <a:lnTo>
                  <a:pt x="9928" y="363969"/>
                </a:lnTo>
                <a:lnTo>
                  <a:pt x="10501" y="347608"/>
                </a:lnTo>
                <a:lnTo>
                  <a:pt x="10899" y="312115"/>
                </a:lnTo>
                <a:lnTo>
                  <a:pt x="10956" y="248033"/>
                </a:lnTo>
                <a:lnTo>
                  <a:pt x="12227" y="235206"/>
                </a:lnTo>
                <a:lnTo>
                  <a:pt x="14345" y="224114"/>
                </a:lnTo>
                <a:lnTo>
                  <a:pt x="17026" y="214179"/>
                </a:lnTo>
                <a:lnTo>
                  <a:pt x="20084" y="196126"/>
                </a:lnTo>
                <a:lnTo>
                  <a:pt x="26868" y="145588"/>
                </a:lnTo>
                <a:lnTo>
                  <a:pt x="29185" y="121188"/>
                </a:lnTo>
                <a:lnTo>
                  <a:pt x="30730" y="98572"/>
                </a:lnTo>
                <a:lnTo>
                  <a:pt x="31760" y="77145"/>
                </a:lnTo>
                <a:lnTo>
                  <a:pt x="33717" y="60320"/>
                </a:lnTo>
                <a:lnTo>
                  <a:pt x="36291" y="46564"/>
                </a:lnTo>
                <a:lnTo>
                  <a:pt x="43480" y="18371"/>
                </a:lnTo>
                <a:lnTo>
                  <a:pt x="44463" y="11128"/>
                </a:lnTo>
                <a:lnTo>
                  <a:pt x="452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35"/>
          <p:cNvSpPr/>
          <p:nvPr/>
        </p:nvSpPr>
        <p:spPr>
          <a:xfrm>
            <a:off x="5154929" y="2886738"/>
            <a:ext cx="194312" cy="176502"/>
          </a:xfrm>
          <a:custGeom>
            <a:avLst/>
            <a:gdLst/>
            <a:ahLst/>
            <a:cxnLst/>
            <a:rect l="0" t="0" r="0" b="0"/>
            <a:pathLst>
              <a:path w="194312" h="176502">
                <a:moveTo>
                  <a:pt x="0" y="153641"/>
                </a:moveTo>
                <a:lnTo>
                  <a:pt x="6069" y="135438"/>
                </a:lnTo>
                <a:lnTo>
                  <a:pt x="9126" y="128806"/>
                </a:lnTo>
                <a:lnTo>
                  <a:pt x="12434" y="123114"/>
                </a:lnTo>
                <a:lnTo>
                  <a:pt x="15910" y="118050"/>
                </a:lnTo>
                <a:lnTo>
                  <a:pt x="19497" y="112134"/>
                </a:lnTo>
                <a:lnTo>
                  <a:pt x="23158" y="105650"/>
                </a:lnTo>
                <a:lnTo>
                  <a:pt x="26869" y="98787"/>
                </a:lnTo>
                <a:lnTo>
                  <a:pt x="30613" y="92942"/>
                </a:lnTo>
                <a:lnTo>
                  <a:pt x="34379" y="87775"/>
                </a:lnTo>
                <a:lnTo>
                  <a:pt x="38159" y="83061"/>
                </a:lnTo>
                <a:lnTo>
                  <a:pt x="40680" y="78647"/>
                </a:lnTo>
                <a:lnTo>
                  <a:pt x="42360" y="74435"/>
                </a:lnTo>
                <a:lnTo>
                  <a:pt x="43480" y="70357"/>
                </a:lnTo>
                <a:lnTo>
                  <a:pt x="45497" y="65099"/>
                </a:lnTo>
                <a:lnTo>
                  <a:pt x="48111" y="59053"/>
                </a:lnTo>
                <a:lnTo>
                  <a:pt x="51125" y="52483"/>
                </a:lnTo>
                <a:lnTo>
                  <a:pt x="54403" y="46832"/>
                </a:lnTo>
                <a:lnTo>
                  <a:pt x="57859" y="41795"/>
                </a:lnTo>
                <a:lnTo>
                  <a:pt x="61433" y="37167"/>
                </a:lnTo>
                <a:lnTo>
                  <a:pt x="65086" y="32812"/>
                </a:lnTo>
                <a:lnTo>
                  <a:pt x="68790" y="28639"/>
                </a:lnTo>
                <a:lnTo>
                  <a:pt x="76294" y="20614"/>
                </a:lnTo>
                <a:lnTo>
                  <a:pt x="91459" y="5115"/>
                </a:lnTo>
                <a:lnTo>
                  <a:pt x="95263" y="1284"/>
                </a:lnTo>
                <a:lnTo>
                  <a:pt x="97799" y="0"/>
                </a:lnTo>
                <a:lnTo>
                  <a:pt x="99489" y="414"/>
                </a:lnTo>
                <a:lnTo>
                  <a:pt x="103695" y="5711"/>
                </a:lnTo>
                <a:lnTo>
                  <a:pt x="112653" y="14812"/>
                </a:lnTo>
                <a:lnTo>
                  <a:pt x="115742" y="20449"/>
                </a:lnTo>
                <a:lnTo>
                  <a:pt x="125948" y="40258"/>
                </a:lnTo>
                <a:lnTo>
                  <a:pt x="130955" y="48842"/>
                </a:lnTo>
                <a:lnTo>
                  <a:pt x="135564" y="55836"/>
                </a:lnTo>
                <a:lnTo>
                  <a:pt x="139906" y="61768"/>
                </a:lnTo>
                <a:lnTo>
                  <a:pt x="144071" y="69532"/>
                </a:lnTo>
                <a:lnTo>
                  <a:pt x="148117" y="78519"/>
                </a:lnTo>
                <a:lnTo>
                  <a:pt x="157669" y="102113"/>
                </a:lnTo>
                <a:lnTo>
                  <a:pt x="159723" y="105320"/>
                </a:lnTo>
                <a:lnTo>
                  <a:pt x="162363" y="108727"/>
                </a:lnTo>
                <a:lnTo>
                  <a:pt x="165391" y="112268"/>
                </a:lnTo>
                <a:lnTo>
                  <a:pt x="167411" y="115899"/>
                </a:lnTo>
                <a:lnTo>
                  <a:pt x="168758" y="119590"/>
                </a:lnTo>
                <a:lnTo>
                  <a:pt x="169656" y="123321"/>
                </a:lnTo>
                <a:lnTo>
                  <a:pt x="171524" y="128347"/>
                </a:lnTo>
                <a:lnTo>
                  <a:pt x="174039" y="134239"/>
                </a:lnTo>
                <a:lnTo>
                  <a:pt x="181134" y="149809"/>
                </a:lnTo>
                <a:lnTo>
                  <a:pt x="182987" y="152356"/>
                </a:lnTo>
                <a:lnTo>
                  <a:pt x="185491" y="155325"/>
                </a:lnTo>
                <a:lnTo>
                  <a:pt x="194311" y="1765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36"/>
          <p:cNvSpPr/>
          <p:nvPr/>
        </p:nvSpPr>
        <p:spPr>
          <a:xfrm>
            <a:off x="5120640" y="3099508"/>
            <a:ext cx="182881" cy="180902"/>
          </a:xfrm>
          <a:custGeom>
            <a:avLst/>
            <a:gdLst/>
            <a:ahLst/>
            <a:cxnLst/>
            <a:rect l="0" t="0" r="0" b="0"/>
            <a:pathLst>
              <a:path w="182881" h="180902">
                <a:moveTo>
                  <a:pt x="0" y="89461"/>
                </a:moveTo>
                <a:lnTo>
                  <a:pt x="6068" y="89461"/>
                </a:lnTo>
                <a:lnTo>
                  <a:pt x="9125" y="88191"/>
                </a:lnTo>
                <a:lnTo>
                  <a:pt x="12433" y="86075"/>
                </a:lnTo>
                <a:lnTo>
                  <a:pt x="15909" y="83394"/>
                </a:lnTo>
                <a:lnTo>
                  <a:pt x="19495" y="79066"/>
                </a:lnTo>
                <a:lnTo>
                  <a:pt x="23157" y="73641"/>
                </a:lnTo>
                <a:lnTo>
                  <a:pt x="26868" y="67485"/>
                </a:lnTo>
                <a:lnTo>
                  <a:pt x="31881" y="60840"/>
                </a:lnTo>
                <a:lnTo>
                  <a:pt x="37764" y="53871"/>
                </a:lnTo>
                <a:lnTo>
                  <a:pt x="44226" y="46684"/>
                </a:lnTo>
                <a:lnTo>
                  <a:pt x="58179" y="31926"/>
                </a:lnTo>
                <a:lnTo>
                  <a:pt x="65456" y="24435"/>
                </a:lnTo>
                <a:lnTo>
                  <a:pt x="71577" y="19440"/>
                </a:lnTo>
                <a:lnTo>
                  <a:pt x="76928" y="16111"/>
                </a:lnTo>
                <a:lnTo>
                  <a:pt x="81765" y="13891"/>
                </a:lnTo>
                <a:lnTo>
                  <a:pt x="84990" y="11141"/>
                </a:lnTo>
                <a:lnTo>
                  <a:pt x="87140" y="8038"/>
                </a:lnTo>
                <a:lnTo>
                  <a:pt x="88573" y="4699"/>
                </a:lnTo>
                <a:lnTo>
                  <a:pt x="90798" y="2473"/>
                </a:lnTo>
                <a:lnTo>
                  <a:pt x="93552" y="989"/>
                </a:lnTo>
                <a:lnTo>
                  <a:pt x="96658" y="0"/>
                </a:lnTo>
                <a:lnTo>
                  <a:pt x="99998" y="610"/>
                </a:lnTo>
                <a:lnTo>
                  <a:pt x="103496" y="2287"/>
                </a:lnTo>
                <a:lnTo>
                  <a:pt x="112165" y="8036"/>
                </a:lnTo>
                <a:lnTo>
                  <a:pt x="116738" y="12209"/>
                </a:lnTo>
                <a:lnTo>
                  <a:pt x="123954" y="19168"/>
                </a:lnTo>
                <a:lnTo>
                  <a:pt x="125816" y="22279"/>
                </a:lnTo>
                <a:lnTo>
                  <a:pt x="128327" y="26894"/>
                </a:lnTo>
                <a:lnTo>
                  <a:pt x="131271" y="32510"/>
                </a:lnTo>
                <a:lnTo>
                  <a:pt x="134504" y="40063"/>
                </a:lnTo>
                <a:lnTo>
                  <a:pt x="137929" y="48909"/>
                </a:lnTo>
                <a:lnTo>
                  <a:pt x="141483" y="58617"/>
                </a:lnTo>
                <a:lnTo>
                  <a:pt x="145121" y="67628"/>
                </a:lnTo>
                <a:lnTo>
                  <a:pt x="148818" y="76176"/>
                </a:lnTo>
                <a:lnTo>
                  <a:pt x="152552" y="84414"/>
                </a:lnTo>
                <a:lnTo>
                  <a:pt x="155041" y="92447"/>
                </a:lnTo>
                <a:lnTo>
                  <a:pt x="156701" y="100342"/>
                </a:lnTo>
                <a:lnTo>
                  <a:pt x="157807" y="108145"/>
                </a:lnTo>
                <a:lnTo>
                  <a:pt x="159814" y="114617"/>
                </a:lnTo>
                <a:lnTo>
                  <a:pt x="162423" y="120202"/>
                </a:lnTo>
                <a:lnTo>
                  <a:pt x="165432" y="125195"/>
                </a:lnTo>
                <a:lnTo>
                  <a:pt x="168708" y="132334"/>
                </a:lnTo>
                <a:lnTo>
                  <a:pt x="172162" y="140903"/>
                </a:lnTo>
                <a:lnTo>
                  <a:pt x="182880" y="1809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37"/>
          <p:cNvSpPr/>
          <p:nvPr/>
        </p:nvSpPr>
        <p:spPr>
          <a:xfrm>
            <a:off x="5417820" y="2903270"/>
            <a:ext cx="217171" cy="182831"/>
          </a:xfrm>
          <a:custGeom>
            <a:avLst/>
            <a:gdLst/>
            <a:ahLst/>
            <a:cxnLst/>
            <a:rect l="0" t="0" r="0" b="0"/>
            <a:pathLst>
              <a:path w="217171" h="182831">
                <a:moveTo>
                  <a:pt x="0" y="137109"/>
                </a:moveTo>
                <a:lnTo>
                  <a:pt x="12135" y="124974"/>
                </a:lnTo>
                <a:lnTo>
                  <a:pt x="16980" y="118859"/>
                </a:lnTo>
                <a:lnTo>
                  <a:pt x="21480" y="112243"/>
                </a:lnTo>
                <a:lnTo>
                  <a:pt x="25750" y="105291"/>
                </a:lnTo>
                <a:lnTo>
                  <a:pt x="29866" y="100657"/>
                </a:lnTo>
                <a:lnTo>
                  <a:pt x="33881" y="97568"/>
                </a:lnTo>
                <a:lnTo>
                  <a:pt x="37827" y="95509"/>
                </a:lnTo>
                <a:lnTo>
                  <a:pt x="41728" y="92866"/>
                </a:lnTo>
                <a:lnTo>
                  <a:pt x="45598" y="89833"/>
                </a:lnTo>
                <a:lnTo>
                  <a:pt x="49449" y="86542"/>
                </a:lnTo>
                <a:lnTo>
                  <a:pt x="54556" y="81808"/>
                </a:lnTo>
                <a:lnTo>
                  <a:pt x="77616" y="59346"/>
                </a:lnTo>
                <a:lnTo>
                  <a:pt x="94777" y="42303"/>
                </a:lnTo>
                <a:lnTo>
                  <a:pt x="98744" y="37075"/>
                </a:lnTo>
                <a:lnTo>
                  <a:pt x="102660" y="31050"/>
                </a:lnTo>
                <a:lnTo>
                  <a:pt x="106539" y="24493"/>
                </a:lnTo>
                <a:lnTo>
                  <a:pt x="110396" y="20122"/>
                </a:lnTo>
                <a:lnTo>
                  <a:pt x="114238" y="17208"/>
                </a:lnTo>
                <a:lnTo>
                  <a:pt x="118068" y="15265"/>
                </a:lnTo>
                <a:lnTo>
                  <a:pt x="121892" y="12700"/>
                </a:lnTo>
                <a:lnTo>
                  <a:pt x="125711" y="9720"/>
                </a:lnTo>
                <a:lnTo>
                  <a:pt x="129527" y="6463"/>
                </a:lnTo>
                <a:lnTo>
                  <a:pt x="133341" y="4292"/>
                </a:lnTo>
                <a:lnTo>
                  <a:pt x="137154" y="2844"/>
                </a:lnTo>
                <a:lnTo>
                  <a:pt x="140966" y="1879"/>
                </a:lnTo>
                <a:lnTo>
                  <a:pt x="144777" y="1236"/>
                </a:lnTo>
                <a:lnTo>
                  <a:pt x="148588" y="807"/>
                </a:lnTo>
                <a:lnTo>
                  <a:pt x="157762" y="119"/>
                </a:lnTo>
                <a:lnTo>
                  <a:pt x="162402" y="25"/>
                </a:lnTo>
                <a:lnTo>
                  <a:pt x="165418" y="0"/>
                </a:lnTo>
                <a:lnTo>
                  <a:pt x="167429" y="1253"/>
                </a:lnTo>
                <a:lnTo>
                  <a:pt x="168769" y="3358"/>
                </a:lnTo>
                <a:lnTo>
                  <a:pt x="169662" y="6032"/>
                </a:lnTo>
                <a:lnTo>
                  <a:pt x="171528" y="10355"/>
                </a:lnTo>
                <a:lnTo>
                  <a:pt x="176988" y="21931"/>
                </a:lnTo>
                <a:lnTo>
                  <a:pt x="178952" y="27304"/>
                </a:lnTo>
                <a:lnTo>
                  <a:pt x="180261" y="32156"/>
                </a:lnTo>
                <a:lnTo>
                  <a:pt x="181134" y="36660"/>
                </a:lnTo>
                <a:lnTo>
                  <a:pt x="188430" y="67271"/>
                </a:lnTo>
                <a:lnTo>
                  <a:pt x="198635" y="108514"/>
                </a:lnTo>
                <a:lnTo>
                  <a:pt x="201003" y="119316"/>
                </a:lnTo>
                <a:lnTo>
                  <a:pt x="202582" y="127787"/>
                </a:lnTo>
                <a:lnTo>
                  <a:pt x="203634" y="134705"/>
                </a:lnTo>
                <a:lnTo>
                  <a:pt x="205606" y="140586"/>
                </a:lnTo>
                <a:lnTo>
                  <a:pt x="208191" y="145777"/>
                </a:lnTo>
                <a:lnTo>
                  <a:pt x="211184" y="150508"/>
                </a:lnTo>
                <a:lnTo>
                  <a:pt x="213179" y="154932"/>
                </a:lnTo>
                <a:lnTo>
                  <a:pt x="214509" y="159151"/>
                </a:lnTo>
                <a:lnTo>
                  <a:pt x="216644" y="168980"/>
                </a:lnTo>
                <a:lnTo>
                  <a:pt x="216936" y="173711"/>
                </a:lnTo>
                <a:lnTo>
                  <a:pt x="217170" y="1828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38"/>
          <p:cNvSpPr/>
          <p:nvPr/>
        </p:nvSpPr>
        <p:spPr>
          <a:xfrm>
            <a:off x="5429250" y="3120669"/>
            <a:ext cx="182880" cy="171171"/>
          </a:xfrm>
          <a:custGeom>
            <a:avLst/>
            <a:gdLst/>
            <a:ahLst/>
            <a:cxnLst/>
            <a:rect l="0" t="0" r="0" b="0"/>
            <a:pathLst>
              <a:path w="182880" h="171171">
                <a:moveTo>
                  <a:pt x="0" y="102590"/>
                </a:moveTo>
                <a:lnTo>
                  <a:pt x="15908" y="86682"/>
                </a:lnTo>
                <a:lnTo>
                  <a:pt x="18226" y="83094"/>
                </a:lnTo>
                <a:lnTo>
                  <a:pt x="19770" y="79433"/>
                </a:lnTo>
                <a:lnTo>
                  <a:pt x="20800" y="75722"/>
                </a:lnTo>
                <a:lnTo>
                  <a:pt x="22757" y="73248"/>
                </a:lnTo>
                <a:lnTo>
                  <a:pt x="25331" y="71599"/>
                </a:lnTo>
                <a:lnTo>
                  <a:pt x="28317" y="70500"/>
                </a:lnTo>
                <a:lnTo>
                  <a:pt x="31578" y="68496"/>
                </a:lnTo>
                <a:lnTo>
                  <a:pt x="35022" y="65891"/>
                </a:lnTo>
                <a:lnTo>
                  <a:pt x="38587" y="62884"/>
                </a:lnTo>
                <a:lnTo>
                  <a:pt x="40965" y="59610"/>
                </a:lnTo>
                <a:lnTo>
                  <a:pt x="42550" y="56157"/>
                </a:lnTo>
                <a:lnTo>
                  <a:pt x="43607" y="52584"/>
                </a:lnTo>
                <a:lnTo>
                  <a:pt x="46851" y="46393"/>
                </a:lnTo>
                <a:lnTo>
                  <a:pt x="51554" y="38456"/>
                </a:lnTo>
                <a:lnTo>
                  <a:pt x="57229" y="29354"/>
                </a:lnTo>
                <a:lnTo>
                  <a:pt x="63552" y="22016"/>
                </a:lnTo>
                <a:lnTo>
                  <a:pt x="70308" y="15854"/>
                </a:lnTo>
                <a:lnTo>
                  <a:pt x="77352" y="10477"/>
                </a:lnTo>
                <a:lnTo>
                  <a:pt x="83318" y="6891"/>
                </a:lnTo>
                <a:lnTo>
                  <a:pt x="88565" y="4501"/>
                </a:lnTo>
                <a:lnTo>
                  <a:pt x="93333" y="2907"/>
                </a:lnTo>
                <a:lnTo>
                  <a:pt x="97782" y="1845"/>
                </a:lnTo>
                <a:lnTo>
                  <a:pt x="102018" y="1137"/>
                </a:lnTo>
                <a:lnTo>
                  <a:pt x="111873" y="0"/>
                </a:lnTo>
                <a:lnTo>
                  <a:pt x="112683" y="1177"/>
                </a:lnTo>
                <a:lnTo>
                  <a:pt x="113581" y="5871"/>
                </a:lnTo>
                <a:lnTo>
                  <a:pt x="115090" y="7631"/>
                </a:lnTo>
                <a:lnTo>
                  <a:pt x="117367" y="8804"/>
                </a:lnTo>
                <a:lnTo>
                  <a:pt x="120154" y="9586"/>
                </a:lnTo>
                <a:lnTo>
                  <a:pt x="122013" y="11378"/>
                </a:lnTo>
                <a:lnTo>
                  <a:pt x="123252" y="13842"/>
                </a:lnTo>
                <a:lnTo>
                  <a:pt x="124078" y="16755"/>
                </a:lnTo>
                <a:lnTo>
                  <a:pt x="125898" y="21237"/>
                </a:lnTo>
                <a:lnTo>
                  <a:pt x="128382" y="26765"/>
                </a:lnTo>
                <a:lnTo>
                  <a:pt x="131308" y="32990"/>
                </a:lnTo>
                <a:lnTo>
                  <a:pt x="133258" y="38410"/>
                </a:lnTo>
                <a:lnTo>
                  <a:pt x="134559" y="43293"/>
                </a:lnTo>
                <a:lnTo>
                  <a:pt x="135425" y="47819"/>
                </a:lnTo>
                <a:lnTo>
                  <a:pt x="137274" y="52106"/>
                </a:lnTo>
                <a:lnTo>
                  <a:pt x="139775" y="56234"/>
                </a:lnTo>
                <a:lnTo>
                  <a:pt x="142714" y="60256"/>
                </a:lnTo>
                <a:lnTo>
                  <a:pt x="145942" y="65478"/>
                </a:lnTo>
                <a:lnTo>
                  <a:pt x="149365" y="71499"/>
                </a:lnTo>
                <a:lnTo>
                  <a:pt x="152916" y="78053"/>
                </a:lnTo>
                <a:lnTo>
                  <a:pt x="156554" y="86232"/>
                </a:lnTo>
                <a:lnTo>
                  <a:pt x="160249" y="95495"/>
                </a:lnTo>
                <a:lnTo>
                  <a:pt x="167742" y="115947"/>
                </a:lnTo>
                <a:lnTo>
                  <a:pt x="182214" y="157809"/>
                </a:lnTo>
                <a:lnTo>
                  <a:pt x="182584" y="162268"/>
                </a:lnTo>
                <a:lnTo>
                  <a:pt x="182879" y="1711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parallels</a:t>
            </a:r>
            <a:endParaRPr lang="en-US" dirty="0"/>
          </a:p>
        </p:txBody>
      </p:sp>
      <p:sp>
        <p:nvSpPr>
          <p:cNvPr id="3" name="Content Placeholder 2"/>
          <p:cNvSpPr>
            <a:spLocks noGrp="1"/>
          </p:cNvSpPr>
          <p:nvPr>
            <p:ph idx="1"/>
          </p:nvPr>
        </p:nvSpPr>
        <p:spPr/>
        <p:txBody>
          <a:bodyPr/>
          <a:lstStyle/>
          <a:p>
            <a:r>
              <a:rPr lang="en-US" dirty="0" smtClean="0"/>
              <a:t>Two planes can be parallel (imagine the floor and the ceiling).</a:t>
            </a:r>
          </a:p>
          <a:p>
            <a:r>
              <a:rPr lang="en-US" dirty="0" smtClean="0"/>
              <a:t>A line and  plane can be parallel.</a:t>
            </a:r>
          </a:p>
          <a:p>
            <a:endParaRPr lang="en-US" dirty="0"/>
          </a:p>
        </p:txBody>
      </p:sp>
      <p:sp>
        <p:nvSpPr>
          <p:cNvPr id="4" name="SMARTPenAnnotation198"/>
          <p:cNvSpPr/>
          <p:nvPr/>
        </p:nvSpPr>
        <p:spPr>
          <a:xfrm>
            <a:off x="6160770" y="3417570"/>
            <a:ext cx="3388" cy="1"/>
          </a:xfrm>
          <a:custGeom>
            <a:avLst/>
            <a:gdLst/>
            <a:ahLst/>
            <a:cxnLst/>
            <a:rect l="0" t="0" r="0" b="0"/>
            <a:pathLst>
              <a:path w="3388" h="1">
                <a:moveTo>
                  <a:pt x="0" y="0"/>
                </a:moveTo>
                <a:lnTo>
                  <a:pt x="3387"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MARTPenAnnotation199"/>
          <p:cNvSpPr/>
          <p:nvPr/>
        </p:nvSpPr>
        <p:spPr>
          <a:xfrm>
            <a:off x="5758194" y="3417570"/>
            <a:ext cx="402577" cy="640081"/>
          </a:xfrm>
          <a:custGeom>
            <a:avLst/>
            <a:gdLst/>
            <a:ahLst/>
            <a:cxnLst/>
            <a:rect l="0" t="0" r="0" b="0"/>
            <a:pathLst>
              <a:path w="402577" h="640081">
                <a:moveTo>
                  <a:pt x="402576" y="0"/>
                </a:moveTo>
                <a:lnTo>
                  <a:pt x="402576" y="9840"/>
                </a:lnTo>
                <a:lnTo>
                  <a:pt x="390440" y="23094"/>
                </a:lnTo>
                <a:lnTo>
                  <a:pt x="384482" y="32701"/>
                </a:lnTo>
                <a:lnTo>
                  <a:pt x="377741" y="48635"/>
                </a:lnTo>
                <a:lnTo>
                  <a:pt x="371218" y="60985"/>
                </a:lnTo>
                <a:lnTo>
                  <a:pt x="361675" y="75078"/>
                </a:lnTo>
                <a:lnTo>
                  <a:pt x="357014" y="87297"/>
                </a:lnTo>
                <a:lnTo>
                  <a:pt x="346884" y="100231"/>
                </a:lnTo>
                <a:lnTo>
                  <a:pt x="335066" y="112704"/>
                </a:lnTo>
                <a:lnTo>
                  <a:pt x="320202" y="127938"/>
                </a:lnTo>
                <a:lnTo>
                  <a:pt x="307754" y="146563"/>
                </a:lnTo>
                <a:lnTo>
                  <a:pt x="296023" y="162100"/>
                </a:lnTo>
                <a:lnTo>
                  <a:pt x="284945" y="174068"/>
                </a:lnTo>
                <a:lnTo>
                  <a:pt x="278435" y="180815"/>
                </a:lnTo>
                <a:lnTo>
                  <a:pt x="271555" y="189123"/>
                </a:lnTo>
                <a:lnTo>
                  <a:pt x="264429" y="198472"/>
                </a:lnTo>
                <a:lnTo>
                  <a:pt x="257138" y="208515"/>
                </a:lnTo>
                <a:lnTo>
                  <a:pt x="245650" y="226446"/>
                </a:lnTo>
                <a:lnTo>
                  <a:pt x="236311" y="241612"/>
                </a:lnTo>
                <a:lnTo>
                  <a:pt x="223913" y="258561"/>
                </a:lnTo>
                <a:lnTo>
                  <a:pt x="210926" y="280374"/>
                </a:lnTo>
                <a:lnTo>
                  <a:pt x="191557" y="310404"/>
                </a:lnTo>
                <a:lnTo>
                  <a:pt x="177133" y="332267"/>
                </a:lnTo>
                <a:lnTo>
                  <a:pt x="165642" y="351297"/>
                </a:lnTo>
                <a:lnTo>
                  <a:pt x="156302" y="368222"/>
                </a:lnTo>
                <a:lnTo>
                  <a:pt x="143903" y="392030"/>
                </a:lnTo>
                <a:lnTo>
                  <a:pt x="136057" y="407492"/>
                </a:lnTo>
                <a:lnTo>
                  <a:pt x="124500" y="424409"/>
                </a:lnTo>
                <a:lnTo>
                  <a:pt x="113032" y="443533"/>
                </a:lnTo>
                <a:lnTo>
                  <a:pt x="74213" y="512026"/>
                </a:lnTo>
                <a:lnTo>
                  <a:pt x="60633" y="537023"/>
                </a:lnTo>
                <a:lnTo>
                  <a:pt x="45848" y="565377"/>
                </a:lnTo>
                <a:lnTo>
                  <a:pt x="34057" y="581901"/>
                </a:lnTo>
                <a:lnTo>
                  <a:pt x="22889" y="596443"/>
                </a:lnTo>
                <a:lnTo>
                  <a:pt x="12334" y="616126"/>
                </a:lnTo>
                <a:lnTo>
                  <a:pt x="9064" y="620300"/>
                </a:lnTo>
                <a:lnTo>
                  <a:pt x="5432" y="628325"/>
                </a:lnTo>
                <a:lnTo>
                  <a:pt x="4463" y="632243"/>
                </a:lnTo>
                <a:lnTo>
                  <a:pt x="2547" y="634855"/>
                </a:lnTo>
                <a:lnTo>
                  <a:pt x="0" y="636597"/>
                </a:lnTo>
                <a:lnTo>
                  <a:pt x="2526" y="6400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00"/>
          <p:cNvSpPr/>
          <p:nvPr/>
        </p:nvSpPr>
        <p:spPr>
          <a:xfrm>
            <a:off x="5852159" y="3348993"/>
            <a:ext cx="1954193" cy="685797"/>
          </a:xfrm>
          <a:custGeom>
            <a:avLst/>
            <a:gdLst/>
            <a:ahLst/>
            <a:cxnLst/>
            <a:rect l="0" t="0" r="0" b="0"/>
            <a:pathLst>
              <a:path w="1954193" h="685797">
                <a:moveTo>
                  <a:pt x="400050" y="68577"/>
                </a:moveTo>
                <a:lnTo>
                  <a:pt x="458679" y="68577"/>
                </a:lnTo>
                <a:lnTo>
                  <a:pt x="470981" y="71963"/>
                </a:lnTo>
                <a:lnTo>
                  <a:pt x="477818" y="74644"/>
                </a:lnTo>
                <a:lnTo>
                  <a:pt x="505643" y="78417"/>
                </a:lnTo>
                <a:lnTo>
                  <a:pt x="554083" y="79300"/>
                </a:lnTo>
                <a:lnTo>
                  <a:pt x="586560" y="79536"/>
                </a:lnTo>
                <a:lnTo>
                  <a:pt x="623449" y="78423"/>
                </a:lnTo>
                <a:lnTo>
                  <a:pt x="705079" y="73799"/>
                </a:lnTo>
                <a:lnTo>
                  <a:pt x="878290" y="60217"/>
                </a:lnTo>
                <a:lnTo>
                  <a:pt x="1028764" y="51685"/>
                </a:lnTo>
                <a:lnTo>
                  <a:pt x="1066843" y="48425"/>
                </a:lnTo>
                <a:lnTo>
                  <a:pt x="1119313" y="41417"/>
                </a:lnTo>
                <a:lnTo>
                  <a:pt x="1160229" y="37770"/>
                </a:lnTo>
                <a:lnTo>
                  <a:pt x="1317580" y="27840"/>
                </a:lnTo>
                <a:lnTo>
                  <a:pt x="1376802" y="25071"/>
                </a:lnTo>
                <a:lnTo>
                  <a:pt x="1425982" y="23841"/>
                </a:lnTo>
                <a:lnTo>
                  <a:pt x="1482963" y="19761"/>
                </a:lnTo>
                <a:lnTo>
                  <a:pt x="1519321" y="13896"/>
                </a:lnTo>
                <a:lnTo>
                  <a:pt x="1571911" y="11751"/>
                </a:lnTo>
                <a:lnTo>
                  <a:pt x="1673336" y="11439"/>
                </a:lnTo>
                <a:lnTo>
                  <a:pt x="1724145" y="8045"/>
                </a:lnTo>
                <a:lnTo>
                  <a:pt x="1784827" y="3574"/>
                </a:lnTo>
                <a:lnTo>
                  <a:pt x="1834539" y="1056"/>
                </a:lnTo>
                <a:lnTo>
                  <a:pt x="1895040" y="59"/>
                </a:lnTo>
                <a:lnTo>
                  <a:pt x="1923913" y="0"/>
                </a:lnTo>
                <a:lnTo>
                  <a:pt x="1934997" y="3385"/>
                </a:lnTo>
                <a:lnTo>
                  <a:pt x="1941507" y="6065"/>
                </a:lnTo>
                <a:lnTo>
                  <a:pt x="1945848" y="9122"/>
                </a:lnTo>
                <a:lnTo>
                  <a:pt x="1948743" y="12430"/>
                </a:lnTo>
                <a:lnTo>
                  <a:pt x="1950672" y="15906"/>
                </a:lnTo>
                <a:lnTo>
                  <a:pt x="1952815" y="23154"/>
                </a:lnTo>
                <a:lnTo>
                  <a:pt x="1954192" y="38155"/>
                </a:lnTo>
                <a:lnTo>
                  <a:pt x="1950994" y="55903"/>
                </a:lnTo>
                <a:lnTo>
                  <a:pt x="1945338" y="76913"/>
                </a:lnTo>
                <a:lnTo>
                  <a:pt x="1938591" y="90485"/>
                </a:lnTo>
                <a:lnTo>
                  <a:pt x="1925182" y="109546"/>
                </a:lnTo>
                <a:lnTo>
                  <a:pt x="1919165" y="129258"/>
                </a:lnTo>
                <a:lnTo>
                  <a:pt x="1908756" y="165819"/>
                </a:lnTo>
                <a:lnTo>
                  <a:pt x="1903694" y="181665"/>
                </a:lnTo>
                <a:lnTo>
                  <a:pt x="1899050" y="194769"/>
                </a:lnTo>
                <a:lnTo>
                  <a:pt x="1891772" y="214832"/>
                </a:lnTo>
                <a:lnTo>
                  <a:pt x="1887676" y="234537"/>
                </a:lnTo>
                <a:lnTo>
                  <a:pt x="1885191" y="255898"/>
                </a:lnTo>
                <a:lnTo>
                  <a:pt x="1864041" y="323788"/>
                </a:lnTo>
                <a:lnTo>
                  <a:pt x="1859914" y="339048"/>
                </a:lnTo>
                <a:lnTo>
                  <a:pt x="1855328" y="359389"/>
                </a:lnTo>
                <a:lnTo>
                  <a:pt x="1849904" y="379437"/>
                </a:lnTo>
                <a:lnTo>
                  <a:pt x="1843260" y="399777"/>
                </a:lnTo>
                <a:lnTo>
                  <a:pt x="1836074" y="417283"/>
                </a:lnTo>
                <a:lnTo>
                  <a:pt x="1830955" y="435351"/>
                </a:lnTo>
                <a:lnTo>
                  <a:pt x="1826372" y="451297"/>
                </a:lnTo>
                <a:lnTo>
                  <a:pt x="1821371" y="468545"/>
                </a:lnTo>
                <a:lnTo>
                  <a:pt x="1818161" y="489965"/>
                </a:lnTo>
                <a:lnTo>
                  <a:pt x="1817440" y="510826"/>
                </a:lnTo>
                <a:lnTo>
                  <a:pt x="1817377" y="529858"/>
                </a:lnTo>
                <a:lnTo>
                  <a:pt x="1817375" y="536117"/>
                </a:lnTo>
                <a:lnTo>
                  <a:pt x="1816103" y="540290"/>
                </a:lnTo>
                <a:lnTo>
                  <a:pt x="1813986" y="543072"/>
                </a:lnTo>
                <a:lnTo>
                  <a:pt x="1811304" y="544927"/>
                </a:lnTo>
                <a:lnTo>
                  <a:pt x="1804938" y="546988"/>
                </a:lnTo>
                <a:lnTo>
                  <a:pt x="1779606" y="548491"/>
                </a:lnTo>
                <a:lnTo>
                  <a:pt x="1705266" y="548628"/>
                </a:lnTo>
                <a:lnTo>
                  <a:pt x="1664676" y="552019"/>
                </a:lnTo>
                <a:lnTo>
                  <a:pt x="1612531" y="557682"/>
                </a:lnTo>
                <a:lnTo>
                  <a:pt x="1553901" y="562747"/>
                </a:lnTo>
                <a:lnTo>
                  <a:pt x="1498343" y="568877"/>
                </a:lnTo>
                <a:lnTo>
                  <a:pt x="1456717" y="575836"/>
                </a:lnTo>
                <a:lnTo>
                  <a:pt x="1407737" y="579775"/>
                </a:lnTo>
                <a:lnTo>
                  <a:pt x="1359721" y="582796"/>
                </a:lnTo>
                <a:lnTo>
                  <a:pt x="1309520" y="590367"/>
                </a:lnTo>
                <a:lnTo>
                  <a:pt x="1256379" y="592583"/>
                </a:lnTo>
                <a:lnTo>
                  <a:pt x="1204676" y="593831"/>
                </a:lnTo>
                <a:lnTo>
                  <a:pt x="1145435" y="600896"/>
                </a:lnTo>
                <a:lnTo>
                  <a:pt x="1106524" y="606336"/>
                </a:lnTo>
                <a:lnTo>
                  <a:pt x="1046355" y="612381"/>
                </a:lnTo>
                <a:lnTo>
                  <a:pt x="953075" y="619170"/>
                </a:lnTo>
                <a:lnTo>
                  <a:pt x="913513" y="622329"/>
                </a:lnTo>
                <a:lnTo>
                  <a:pt x="862783" y="629225"/>
                </a:lnTo>
                <a:lnTo>
                  <a:pt x="824149" y="635254"/>
                </a:lnTo>
                <a:lnTo>
                  <a:pt x="773112" y="637933"/>
                </a:lnTo>
                <a:lnTo>
                  <a:pt x="723665" y="639442"/>
                </a:lnTo>
                <a:lnTo>
                  <a:pt x="668656" y="639888"/>
                </a:lnTo>
                <a:lnTo>
                  <a:pt x="610447" y="647894"/>
                </a:lnTo>
                <a:lnTo>
                  <a:pt x="557004" y="651189"/>
                </a:lnTo>
                <a:lnTo>
                  <a:pt x="250698" y="651505"/>
                </a:lnTo>
                <a:lnTo>
                  <a:pt x="202438" y="654893"/>
                </a:lnTo>
                <a:lnTo>
                  <a:pt x="142956" y="660553"/>
                </a:lnTo>
                <a:lnTo>
                  <a:pt x="111796" y="663147"/>
                </a:lnTo>
                <a:lnTo>
                  <a:pt x="61044" y="673214"/>
                </a:lnTo>
                <a:lnTo>
                  <a:pt x="13527" y="674353"/>
                </a:lnTo>
                <a:lnTo>
                  <a:pt x="8975" y="677747"/>
                </a:lnTo>
                <a:lnTo>
                  <a:pt x="0" y="68579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01"/>
          <p:cNvSpPr/>
          <p:nvPr/>
        </p:nvSpPr>
        <p:spPr>
          <a:xfrm>
            <a:off x="5577840" y="4652009"/>
            <a:ext cx="2491740" cy="194311"/>
          </a:xfrm>
          <a:custGeom>
            <a:avLst/>
            <a:gdLst/>
            <a:ahLst/>
            <a:cxnLst/>
            <a:rect l="0" t="0" r="0" b="0"/>
            <a:pathLst>
              <a:path w="2491740" h="194311">
                <a:moveTo>
                  <a:pt x="0" y="194310"/>
                </a:moveTo>
                <a:lnTo>
                  <a:pt x="25750" y="194310"/>
                </a:lnTo>
                <a:lnTo>
                  <a:pt x="49962" y="188243"/>
                </a:lnTo>
                <a:lnTo>
                  <a:pt x="69131" y="184469"/>
                </a:lnTo>
                <a:lnTo>
                  <a:pt x="142416" y="179512"/>
                </a:lnTo>
                <a:lnTo>
                  <a:pt x="199254" y="173839"/>
                </a:lnTo>
                <a:lnTo>
                  <a:pt x="264354" y="172158"/>
                </a:lnTo>
                <a:lnTo>
                  <a:pt x="314341" y="170495"/>
                </a:lnTo>
                <a:lnTo>
                  <a:pt x="510902" y="155583"/>
                </a:lnTo>
                <a:lnTo>
                  <a:pt x="545071" y="151982"/>
                </a:lnTo>
                <a:lnTo>
                  <a:pt x="570391" y="148312"/>
                </a:lnTo>
                <a:lnTo>
                  <a:pt x="589810" y="144595"/>
                </a:lnTo>
                <a:lnTo>
                  <a:pt x="647481" y="139363"/>
                </a:lnTo>
                <a:lnTo>
                  <a:pt x="722988" y="137813"/>
                </a:lnTo>
                <a:lnTo>
                  <a:pt x="779368" y="137354"/>
                </a:lnTo>
                <a:lnTo>
                  <a:pt x="810408" y="134749"/>
                </a:lnTo>
                <a:lnTo>
                  <a:pt x="899084" y="125082"/>
                </a:lnTo>
                <a:lnTo>
                  <a:pt x="975750" y="119092"/>
                </a:lnTo>
                <a:lnTo>
                  <a:pt x="1051957" y="115720"/>
                </a:lnTo>
                <a:lnTo>
                  <a:pt x="1097397" y="111334"/>
                </a:lnTo>
                <a:lnTo>
                  <a:pt x="1139648" y="105378"/>
                </a:lnTo>
                <a:lnTo>
                  <a:pt x="1211285" y="99704"/>
                </a:lnTo>
                <a:lnTo>
                  <a:pt x="1247009" y="93843"/>
                </a:lnTo>
                <a:lnTo>
                  <a:pt x="1317919" y="87005"/>
                </a:lnTo>
                <a:lnTo>
                  <a:pt x="1389984" y="82083"/>
                </a:lnTo>
                <a:lnTo>
                  <a:pt x="1462058" y="76897"/>
                </a:lnTo>
                <a:lnTo>
                  <a:pt x="1513125" y="71044"/>
                </a:lnTo>
                <a:lnTo>
                  <a:pt x="1562547" y="65924"/>
                </a:lnTo>
                <a:lnTo>
                  <a:pt x="1599975" y="61050"/>
                </a:lnTo>
                <a:lnTo>
                  <a:pt x="1665207" y="57920"/>
                </a:lnTo>
                <a:lnTo>
                  <a:pt x="1701483" y="56223"/>
                </a:lnTo>
                <a:lnTo>
                  <a:pt x="1726070" y="51235"/>
                </a:lnTo>
                <a:lnTo>
                  <a:pt x="1793973" y="46810"/>
                </a:lnTo>
                <a:lnTo>
                  <a:pt x="1847274" y="42549"/>
                </a:lnTo>
                <a:lnTo>
                  <a:pt x="1892693" y="36737"/>
                </a:lnTo>
                <a:lnTo>
                  <a:pt x="1966661" y="31119"/>
                </a:lnTo>
                <a:lnTo>
                  <a:pt x="2003101" y="25260"/>
                </a:lnTo>
                <a:lnTo>
                  <a:pt x="2019931" y="21921"/>
                </a:lnTo>
                <a:lnTo>
                  <a:pt x="2050906" y="16093"/>
                </a:lnTo>
                <a:lnTo>
                  <a:pt x="2099926" y="11542"/>
                </a:lnTo>
                <a:lnTo>
                  <a:pt x="2186981" y="3985"/>
                </a:lnTo>
                <a:lnTo>
                  <a:pt x="2260887" y="525"/>
                </a:lnTo>
                <a:lnTo>
                  <a:pt x="2334721" y="21"/>
                </a:lnTo>
                <a:lnTo>
                  <a:pt x="249173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02"/>
          <p:cNvSpPr/>
          <p:nvPr/>
        </p:nvSpPr>
        <p:spPr>
          <a:xfrm>
            <a:off x="7989569" y="4526279"/>
            <a:ext cx="282822" cy="285751"/>
          </a:xfrm>
          <a:custGeom>
            <a:avLst/>
            <a:gdLst/>
            <a:ahLst/>
            <a:cxnLst/>
            <a:rect l="0" t="0" r="0" b="0"/>
            <a:pathLst>
              <a:path w="282822" h="285751">
                <a:moveTo>
                  <a:pt x="0" y="0"/>
                </a:moveTo>
                <a:lnTo>
                  <a:pt x="0" y="6068"/>
                </a:lnTo>
                <a:lnTo>
                  <a:pt x="1271" y="7856"/>
                </a:lnTo>
                <a:lnTo>
                  <a:pt x="3388" y="9047"/>
                </a:lnTo>
                <a:lnTo>
                  <a:pt x="10396" y="11642"/>
                </a:lnTo>
                <a:lnTo>
                  <a:pt x="15821" y="14111"/>
                </a:lnTo>
                <a:lnTo>
                  <a:pt x="35592" y="23655"/>
                </a:lnTo>
                <a:lnTo>
                  <a:pt x="42777" y="27200"/>
                </a:lnTo>
                <a:lnTo>
                  <a:pt x="51379" y="29564"/>
                </a:lnTo>
                <a:lnTo>
                  <a:pt x="60923" y="31139"/>
                </a:lnTo>
                <a:lnTo>
                  <a:pt x="71095" y="32190"/>
                </a:lnTo>
                <a:lnTo>
                  <a:pt x="80417" y="32890"/>
                </a:lnTo>
                <a:lnTo>
                  <a:pt x="89171" y="33357"/>
                </a:lnTo>
                <a:lnTo>
                  <a:pt x="105672" y="33875"/>
                </a:lnTo>
                <a:lnTo>
                  <a:pt x="138580" y="34236"/>
                </a:lnTo>
                <a:lnTo>
                  <a:pt x="145727" y="35524"/>
                </a:lnTo>
                <a:lnTo>
                  <a:pt x="154301" y="37653"/>
                </a:lnTo>
                <a:lnTo>
                  <a:pt x="163828" y="40342"/>
                </a:lnTo>
                <a:lnTo>
                  <a:pt x="172718" y="42135"/>
                </a:lnTo>
                <a:lnTo>
                  <a:pt x="181186" y="43330"/>
                </a:lnTo>
                <a:lnTo>
                  <a:pt x="189371" y="44127"/>
                </a:lnTo>
                <a:lnTo>
                  <a:pt x="197367" y="44658"/>
                </a:lnTo>
                <a:lnTo>
                  <a:pt x="205239" y="45012"/>
                </a:lnTo>
                <a:lnTo>
                  <a:pt x="220757" y="45406"/>
                </a:lnTo>
                <a:lnTo>
                  <a:pt x="236121" y="45581"/>
                </a:lnTo>
                <a:lnTo>
                  <a:pt x="243774" y="46897"/>
                </a:lnTo>
                <a:lnTo>
                  <a:pt x="251417" y="49045"/>
                </a:lnTo>
                <a:lnTo>
                  <a:pt x="259051" y="51747"/>
                </a:lnTo>
                <a:lnTo>
                  <a:pt x="265411" y="53548"/>
                </a:lnTo>
                <a:lnTo>
                  <a:pt x="270921" y="54749"/>
                </a:lnTo>
                <a:lnTo>
                  <a:pt x="275864" y="55549"/>
                </a:lnTo>
                <a:lnTo>
                  <a:pt x="279160" y="57353"/>
                </a:lnTo>
                <a:lnTo>
                  <a:pt x="281357" y="59825"/>
                </a:lnTo>
                <a:lnTo>
                  <a:pt x="282821" y="62744"/>
                </a:lnTo>
                <a:lnTo>
                  <a:pt x="282527" y="65959"/>
                </a:lnTo>
                <a:lnTo>
                  <a:pt x="281061" y="69373"/>
                </a:lnTo>
                <a:lnTo>
                  <a:pt x="275652" y="77909"/>
                </a:lnTo>
                <a:lnTo>
                  <a:pt x="268647" y="85456"/>
                </a:lnTo>
                <a:lnTo>
                  <a:pt x="258529" y="95735"/>
                </a:lnTo>
                <a:lnTo>
                  <a:pt x="256172" y="99383"/>
                </a:lnTo>
                <a:lnTo>
                  <a:pt x="253554" y="106824"/>
                </a:lnTo>
                <a:lnTo>
                  <a:pt x="251586" y="109316"/>
                </a:lnTo>
                <a:lnTo>
                  <a:pt x="249004" y="110977"/>
                </a:lnTo>
                <a:lnTo>
                  <a:pt x="246013" y="112085"/>
                </a:lnTo>
                <a:lnTo>
                  <a:pt x="239303" y="116703"/>
                </a:lnTo>
                <a:lnTo>
                  <a:pt x="232087" y="122988"/>
                </a:lnTo>
                <a:lnTo>
                  <a:pt x="224647" y="130015"/>
                </a:lnTo>
                <a:lnTo>
                  <a:pt x="201918" y="152442"/>
                </a:lnTo>
                <a:lnTo>
                  <a:pt x="196842" y="156238"/>
                </a:lnTo>
                <a:lnTo>
                  <a:pt x="190919" y="160039"/>
                </a:lnTo>
                <a:lnTo>
                  <a:pt x="184429" y="163843"/>
                </a:lnTo>
                <a:lnTo>
                  <a:pt x="180103" y="167649"/>
                </a:lnTo>
                <a:lnTo>
                  <a:pt x="177219" y="171456"/>
                </a:lnTo>
                <a:lnTo>
                  <a:pt x="175296" y="175264"/>
                </a:lnTo>
                <a:lnTo>
                  <a:pt x="171474" y="177803"/>
                </a:lnTo>
                <a:lnTo>
                  <a:pt x="166386" y="179495"/>
                </a:lnTo>
                <a:lnTo>
                  <a:pt x="160454" y="180624"/>
                </a:lnTo>
                <a:lnTo>
                  <a:pt x="155229" y="182646"/>
                </a:lnTo>
                <a:lnTo>
                  <a:pt x="150477" y="185264"/>
                </a:lnTo>
                <a:lnTo>
                  <a:pt x="146038" y="188280"/>
                </a:lnTo>
                <a:lnTo>
                  <a:pt x="140539" y="192830"/>
                </a:lnTo>
                <a:lnTo>
                  <a:pt x="134333" y="198403"/>
                </a:lnTo>
                <a:lnTo>
                  <a:pt x="116850" y="214997"/>
                </a:lnTo>
                <a:lnTo>
                  <a:pt x="99565" y="231981"/>
                </a:lnTo>
                <a:lnTo>
                  <a:pt x="95587" y="234664"/>
                </a:lnTo>
                <a:lnTo>
                  <a:pt x="87780" y="237646"/>
                </a:lnTo>
                <a:lnTo>
                  <a:pt x="80077" y="242357"/>
                </a:lnTo>
                <a:lnTo>
                  <a:pt x="76244" y="245392"/>
                </a:lnTo>
                <a:lnTo>
                  <a:pt x="69880" y="248684"/>
                </a:lnTo>
                <a:lnTo>
                  <a:pt x="61827" y="252150"/>
                </a:lnTo>
                <a:lnTo>
                  <a:pt x="52648" y="255730"/>
                </a:lnTo>
                <a:lnTo>
                  <a:pt x="46529" y="259387"/>
                </a:lnTo>
                <a:lnTo>
                  <a:pt x="42450" y="263095"/>
                </a:lnTo>
                <a:lnTo>
                  <a:pt x="39730" y="266836"/>
                </a:lnTo>
                <a:lnTo>
                  <a:pt x="36646" y="269331"/>
                </a:lnTo>
                <a:lnTo>
                  <a:pt x="33321" y="270994"/>
                </a:lnTo>
                <a:lnTo>
                  <a:pt x="29835" y="272103"/>
                </a:lnTo>
                <a:lnTo>
                  <a:pt x="27509" y="274112"/>
                </a:lnTo>
                <a:lnTo>
                  <a:pt x="25960" y="276722"/>
                </a:lnTo>
                <a:lnTo>
                  <a:pt x="22860" y="2857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03"/>
          <p:cNvSpPr/>
          <p:nvPr/>
        </p:nvSpPr>
        <p:spPr>
          <a:xfrm>
            <a:off x="5486408" y="4640579"/>
            <a:ext cx="285743" cy="377191"/>
          </a:xfrm>
          <a:custGeom>
            <a:avLst/>
            <a:gdLst/>
            <a:ahLst/>
            <a:cxnLst/>
            <a:rect l="0" t="0" r="0" b="0"/>
            <a:pathLst>
              <a:path w="285743" h="377191">
                <a:moveTo>
                  <a:pt x="285742" y="0"/>
                </a:moveTo>
                <a:lnTo>
                  <a:pt x="279674" y="0"/>
                </a:lnTo>
                <a:lnTo>
                  <a:pt x="277887" y="1271"/>
                </a:lnTo>
                <a:lnTo>
                  <a:pt x="276695" y="3387"/>
                </a:lnTo>
                <a:lnTo>
                  <a:pt x="275900" y="6068"/>
                </a:lnTo>
                <a:lnTo>
                  <a:pt x="274101" y="7856"/>
                </a:lnTo>
                <a:lnTo>
                  <a:pt x="271631" y="9047"/>
                </a:lnTo>
                <a:lnTo>
                  <a:pt x="265500" y="10371"/>
                </a:lnTo>
                <a:lnTo>
                  <a:pt x="258542" y="10960"/>
                </a:lnTo>
                <a:lnTo>
                  <a:pt x="254908" y="12386"/>
                </a:lnTo>
                <a:lnTo>
                  <a:pt x="247485" y="17359"/>
                </a:lnTo>
                <a:lnTo>
                  <a:pt x="242233" y="21231"/>
                </a:lnTo>
                <a:lnTo>
                  <a:pt x="222474" y="34513"/>
                </a:lnTo>
                <a:lnTo>
                  <a:pt x="215623" y="39519"/>
                </a:lnTo>
                <a:lnTo>
                  <a:pt x="209786" y="44126"/>
                </a:lnTo>
                <a:lnTo>
                  <a:pt x="204624" y="48468"/>
                </a:lnTo>
                <a:lnTo>
                  <a:pt x="199913" y="51362"/>
                </a:lnTo>
                <a:lnTo>
                  <a:pt x="191292" y="54578"/>
                </a:lnTo>
                <a:lnTo>
                  <a:pt x="185945" y="56705"/>
                </a:lnTo>
                <a:lnTo>
                  <a:pt x="179841" y="59394"/>
                </a:lnTo>
                <a:lnTo>
                  <a:pt x="166284" y="65767"/>
                </a:lnTo>
                <a:lnTo>
                  <a:pt x="151793" y="72834"/>
                </a:lnTo>
                <a:lnTo>
                  <a:pt x="144372" y="77766"/>
                </a:lnTo>
                <a:lnTo>
                  <a:pt x="136886" y="83594"/>
                </a:lnTo>
                <a:lnTo>
                  <a:pt x="129354" y="90020"/>
                </a:lnTo>
                <a:lnTo>
                  <a:pt x="120523" y="96843"/>
                </a:lnTo>
                <a:lnTo>
                  <a:pt x="110826" y="103932"/>
                </a:lnTo>
                <a:lnTo>
                  <a:pt x="100551" y="111198"/>
                </a:lnTo>
                <a:lnTo>
                  <a:pt x="92432" y="116042"/>
                </a:lnTo>
                <a:lnTo>
                  <a:pt x="85748" y="119272"/>
                </a:lnTo>
                <a:lnTo>
                  <a:pt x="80023" y="121424"/>
                </a:lnTo>
                <a:lnTo>
                  <a:pt x="73666" y="124130"/>
                </a:lnTo>
                <a:lnTo>
                  <a:pt x="49895" y="135194"/>
                </a:lnTo>
                <a:lnTo>
                  <a:pt x="34815" y="142646"/>
                </a:lnTo>
                <a:lnTo>
                  <a:pt x="30828" y="145897"/>
                </a:lnTo>
                <a:lnTo>
                  <a:pt x="28169" y="149335"/>
                </a:lnTo>
                <a:lnTo>
                  <a:pt x="26396" y="152897"/>
                </a:lnTo>
                <a:lnTo>
                  <a:pt x="17654" y="160241"/>
                </a:lnTo>
                <a:lnTo>
                  <a:pt x="3480" y="169236"/>
                </a:lnTo>
                <a:lnTo>
                  <a:pt x="2317" y="171244"/>
                </a:lnTo>
                <a:lnTo>
                  <a:pt x="1026" y="176862"/>
                </a:lnTo>
                <a:lnTo>
                  <a:pt x="298" y="187165"/>
                </a:lnTo>
                <a:lnTo>
                  <a:pt x="32" y="196756"/>
                </a:lnTo>
                <a:lnTo>
                  <a:pt x="0" y="203966"/>
                </a:lnTo>
                <a:lnTo>
                  <a:pt x="7848" y="214515"/>
                </a:lnTo>
                <a:lnTo>
                  <a:pt x="9834" y="221493"/>
                </a:lnTo>
                <a:lnTo>
                  <a:pt x="17489" y="232215"/>
                </a:lnTo>
                <a:lnTo>
                  <a:pt x="23087" y="238630"/>
                </a:lnTo>
                <a:lnTo>
                  <a:pt x="30628" y="245447"/>
                </a:lnTo>
                <a:lnTo>
                  <a:pt x="39466" y="252532"/>
                </a:lnTo>
                <a:lnTo>
                  <a:pt x="49168" y="259794"/>
                </a:lnTo>
                <a:lnTo>
                  <a:pt x="56906" y="265906"/>
                </a:lnTo>
                <a:lnTo>
                  <a:pt x="63335" y="271251"/>
                </a:lnTo>
                <a:lnTo>
                  <a:pt x="68890" y="276084"/>
                </a:lnTo>
                <a:lnTo>
                  <a:pt x="73864" y="279306"/>
                </a:lnTo>
                <a:lnTo>
                  <a:pt x="82777" y="282886"/>
                </a:lnTo>
                <a:lnTo>
                  <a:pt x="90972" y="287864"/>
                </a:lnTo>
                <a:lnTo>
                  <a:pt x="94935" y="290969"/>
                </a:lnTo>
                <a:lnTo>
                  <a:pt x="102726" y="294420"/>
                </a:lnTo>
                <a:lnTo>
                  <a:pt x="106581" y="295340"/>
                </a:lnTo>
                <a:lnTo>
                  <a:pt x="114251" y="299749"/>
                </a:lnTo>
                <a:lnTo>
                  <a:pt x="121894" y="305942"/>
                </a:lnTo>
                <a:lnTo>
                  <a:pt x="129524" y="312928"/>
                </a:lnTo>
                <a:lnTo>
                  <a:pt x="133336" y="315299"/>
                </a:lnTo>
                <a:lnTo>
                  <a:pt x="140959" y="317933"/>
                </a:lnTo>
                <a:lnTo>
                  <a:pt x="148580" y="322490"/>
                </a:lnTo>
                <a:lnTo>
                  <a:pt x="152391" y="325484"/>
                </a:lnTo>
                <a:lnTo>
                  <a:pt x="160011" y="328809"/>
                </a:lnTo>
                <a:lnTo>
                  <a:pt x="163821" y="329697"/>
                </a:lnTo>
                <a:lnTo>
                  <a:pt x="171442" y="334069"/>
                </a:lnTo>
                <a:lnTo>
                  <a:pt x="175252" y="337013"/>
                </a:lnTo>
                <a:lnTo>
                  <a:pt x="177792" y="340245"/>
                </a:lnTo>
                <a:lnTo>
                  <a:pt x="179485" y="343670"/>
                </a:lnTo>
                <a:lnTo>
                  <a:pt x="180614" y="347223"/>
                </a:lnTo>
                <a:lnTo>
                  <a:pt x="182637" y="349592"/>
                </a:lnTo>
                <a:lnTo>
                  <a:pt x="185255" y="351172"/>
                </a:lnTo>
                <a:lnTo>
                  <a:pt x="191551" y="352927"/>
                </a:lnTo>
                <a:lnTo>
                  <a:pt x="198582" y="353707"/>
                </a:lnTo>
                <a:lnTo>
                  <a:pt x="202235" y="355185"/>
                </a:lnTo>
                <a:lnTo>
                  <a:pt x="209681" y="360213"/>
                </a:lnTo>
                <a:lnTo>
                  <a:pt x="214945" y="364117"/>
                </a:lnTo>
                <a:lnTo>
                  <a:pt x="215684" y="365935"/>
                </a:lnTo>
                <a:lnTo>
                  <a:pt x="217162" y="3771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transversal?</a:t>
            </a:r>
            <a:endParaRPr lang="en-US" dirty="0"/>
          </a:p>
        </p:txBody>
      </p:sp>
      <p:sp>
        <p:nvSpPr>
          <p:cNvPr id="3" name="Content Placeholder 2"/>
          <p:cNvSpPr>
            <a:spLocks noGrp="1"/>
          </p:cNvSpPr>
          <p:nvPr>
            <p:ph idx="1"/>
          </p:nvPr>
        </p:nvSpPr>
        <p:spPr/>
        <p:txBody>
          <a:bodyPr/>
          <a:lstStyle/>
          <a:p>
            <a:r>
              <a:rPr lang="en-US" dirty="0" smtClean="0"/>
              <a:t>A transversal is any line that intersects two or more distinct lines in different points.</a:t>
            </a:r>
          </a:p>
          <a:p>
            <a:r>
              <a:rPr lang="en-US" dirty="0" smtClean="0"/>
              <a:t>The two lines that are intersected DO NOT have to parallel.</a:t>
            </a:r>
            <a:endParaRPr lang="en-US" dirty="0"/>
          </a:p>
        </p:txBody>
      </p:sp>
    </p:spTree>
  </p:cSld>
  <p:clrMapOvr>
    <a:masterClrMapping/>
  </p:clrMapOvr>
  <p:transition spd="med">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Angles formed by a transversal</a:t>
            </a:r>
            <a:endParaRPr lang="en-US" dirty="0"/>
          </a:p>
        </p:txBody>
      </p:sp>
      <p:sp>
        <p:nvSpPr>
          <p:cNvPr id="3" name="Content Placeholder 2"/>
          <p:cNvSpPr>
            <a:spLocks noGrp="1"/>
          </p:cNvSpPr>
          <p:nvPr>
            <p:ph idx="1"/>
          </p:nvPr>
        </p:nvSpPr>
        <p:spPr>
          <a:xfrm>
            <a:off x="457200" y="1600201"/>
            <a:ext cx="4648200" cy="4495800"/>
          </a:xfrm>
        </p:spPr>
        <p:txBody>
          <a:bodyPr/>
          <a:lstStyle/>
          <a:p>
            <a:r>
              <a:rPr lang="en-US" dirty="0" smtClean="0"/>
              <a:t>Exterior angles are outside the lines, and on the same side of the transversal.</a:t>
            </a:r>
          </a:p>
          <a:p>
            <a:r>
              <a:rPr lang="en-US" dirty="0" smtClean="0"/>
              <a:t>Interior angles are inside the lines, and on the same side of the transversal.</a:t>
            </a:r>
            <a:endParaRPr lang="en-US" dirty="0"/>
          </a:p>
        </p:txBody>
      </p:sp>
      <p:pic>
        <p:nvPicPr>
          <p:cNvPr id="32770" name="Picture 2"/>
          <p:cNvPicPr>
            <a:picLocks noChangeAspect="1" noChangeArrowheads="1"/>
          </p:cNvPicPr>
          <p:nvPr/>
        </p:nvPicPr>
        <p:blipFill>
          <a:blip r:embed="rId3"/>
          <a:srcRect/>
          <a:stretch>
            <a:fillRect/>
          </a:stretch>
        </p:blipFill>
        <p:spPr bwMode="auto">
          <a:xfrm>
            <a:off x="4953000" y="1905000"/>
            <a:ext cx="3895266" cy="3467100"/>
          </a:xfrm>
          <a:prstGeom prst="rect">
            <a:avLst/>
          </a:prstGeom>
          <a:noFill/>
          <a:ln w="9525">
            <a:noFill/>
            <a:miter lim="800000"/>
            <a:headEnd/>
            <a:tailEnd/>
          </a:ln>
          <a:effectLst/>
        </p:spPr>
      </p:pic>
      <p:sp>
        <p:nvSpPr>
          <p:cNvPr id="5" name="SMARTPenAnnotation184"/>
          <p:cNvSpPr/>
          <p:nvPr/>
        </p:nvSpPr>
        <p:spPr>
          <a:xfrm>
            <a:off x="765810" y="2126526"/>
            <a:ext cx="3074670" cy="79464"/>
          </a:xfrm>
          <a:custGeom>
            <a:avLst/>
            <a:gdLst/>
            <a:ahLst/>
            <a:cxnLst/>
            <a:rect l="0" t="0" r="0" b="0"/>
            <a:pathLst>
              <a:path w="3074670" h="79464">
                <a:moveTo>
                  <a:pt x="0" y="79463"/>
                </a:moveTo>
                <a:lnTo>
                  <a:pt x="48000" y="79463"/>
                </a:lnTo>
                <a:lnTo>
                  <a:pt x="53590" y="78193"/>
                </a:lnTo>
                <a:lnTo>
                  <a:pt x="59856" y="76077"/>
                </a:lnTo>
                <a:lnTo>
                  <a:pt x="66574" y="73396"/>
                </a:lnTo>
                <a:lnTo>
                  <a:pt x="73593" y="71608"/>
                </a:lnTo>
                <a:lnTo>
                  <a:pt x="88164" y="69622"/>
                </a:lnTo>
                <a:lnTo>
                  <a:pt x="133397" y="68173"/>
                </a:lnTo>
                <a:lnTo>
                  <a:pt x="143541" y="66856"/>
                </a:lnTo>
                <a:lnTo>
                  <a:pt x="155384" y="64709"/>
                </a:lnTo>
                <a:lnTo>
                  <a:pt x="168359" y="62007"/>
                </a:lnTo>
                <a:lnTo>
                  <a:pt x="179549" y="60206"/>
                </a:lnTo>
                <a:lnTo>
                  <a:pt x="198756" y="58204"/>
                </a:lnTo>
                <a:lnTo>
                  <a:pt x="229917" y="57078"/>
                </a:lnTo>
                <a:lnTo>
                  <a:pt x="244718" y="55650"/>
                </a:lnTo>
                <a:lnTo>
                  <a:pt x="262205" y="53428"/>
                </a:lnTo>
                <a:lnTo>
                  <a:pt x="281483" y="50676"/>
                </a:lnTo>
                <a:lnTo>
                  <a:pt x="296875" y="48842"/>
                </a:lnTo>
                <a:lnTo>
                  <a:pt x="320751" y="46804"/>
                </a:lnTo>
                <a:lnTo>
                  <a:pt x="475873" y="37640"/>
                </a:lnTo>
                <a:lnTo>
                  <a:pt x="526459" y="35475"/>
                </a:lnTo>
                <a:lnTo>
                  <a:pt x="544012" y="33628"/>
                </a:lnTo>
                <a:lnTo>
                  <a:pt x="558255" y="31127"/>
                </a:lnTo>
                <a:lnTo>
                  <a:pt x="570290" y="28189"/>
                </a:lnTo>
                <a:lnTo>
                  <a:pt x="585933" y="26230"/>
                </a:lnTo>
                <a:lnTo>
                  <a:pt x="767688" y="14802"/>
                </a:lnTo>
                <a:lnTo>
                  <a:pt x="809401" y="12625"/>
                </a:lnTo>
                <a:lnTo>
                  <a:pt x="905464" y="11113"/>
                </a:lnTo>
                <a:lnTo>
                  <a:pt x="1088768" y="10887"/>
                </a:lnTo>
                <a:lnTo>
                  <a:pt x="1115735" y="9616"/>
                </a:lnTo>
                <a:lnTo>
                  <a:pt x="1179566" y="4817"/>
                </a:lnTo>
                <a:lnTo>
                  <a:pt x="1224527" y="4299"/>
                </a:lnTo>
                <a:lnTo>
                  <a:pt x="1277361" y="5224"/>
                </a:lnTo>
                <a:lnTo>
                  <a:pt x="1335444" y="7110"/>
                </a:lnTo>
                <a:lnTo>
                  <a:pt x="1430460" y="5820"/>
                </a:lnTo>
                <a:lnTo>
                  <a:pt x="1524506" y="4727"/>
                </a:lnTo>
                <a:lnTo>
                  <a:pt x="1557668" y="6877"/>
                </a:lnTo>
                <a:lnTo>
                  <a:pt x="1571845" y="5672"/>
                </a:lnTo>
                <a:lnTo>
                  <a:pt x="1585107" y="3599"/>
                </a:lnTo>
                <a:lnTo>
                  <a:pt x="1623549" y="1296"/>
                </a:lnTo>
                <a:lnTo>
                  <a:pt x="1695171" y="0"/>
                </a:lnTo>
                <a:lnTo>
                  <a:pt x="1744009" y="966"/>
                </a:lnTo>
                <a:lnTo>
                  <a:pt x="1765923" y="3002"/>
                </a:lnTo>
                <a:lnTo>
                  <a:pt x="1786882" y="5629"/>
                </a:lnTo>
                <a:lnTo>
                  <a:pt x="1803394" y="7381"/>
                </a:lnTo>
                <a:lnTo>
                  <a:pt x="1840040" y="9846"/>
                </a:lnTo>
                <a:lnTo>
                  <a:pt x="1927694" y="10747"/>
                </a:lnTo>
                <a:lnTo>
                  <a:pt x="2010912" y="10871"/>
                </a:lnTo>
                <a:lnTo>
                  <a:pt x="2027678" y="12145"/>
                </a:lnTo>
                <a:lnTo>
                  <a:pt x="2047745" y="14265"/>
                </a:lnTo>
                <a:lnTo>
                  <a:pt x="2070013" y="16948"/>
                </a:lnTo>
                <a:lnTo>
                  <a:pt x="2087399" y="18736"/>
                </a:lnTo>
                <a:lnTo>
                  <a:pt x="2113489" y="20724"/>
                </a:lnTo>
                <a:lnTo>
                  <a:pt x="2201240" y="22174"/>
                </a:lnTo>
                <a:lnTo>
                  <a:pt x="2291168" y="23575"/>
                </a:lnTo>
                <a:lnTo>
                  <a:pt x="2305955" y="25695"/>
                </a:lnTo>
                <a:lnTo>
                  <a:pt x="2322163" y="28378"/>
                </a:lnTo>
                <a:lnTo>
                  <a:pt x="2335509" y="30166"/>
                </a:lnTo>
                <a:lnTo>
                  <a:pt x="2357110" y="32154"/>
                </a:lnTo>
                <a:lnTo>
                  <a:pt x="2437812" y="33604"/>
                </a:lnTo>
                <a:lnTo>
                  <a:pt x="3029582" y="33743"/>
                </a:lnTo>
                <a:lnTo>
                  <a:pt x="3036991" y="35013"/>
                </a:lnTo>
                <a:lnTo>
                  <a:pt x="3045741" y="37130"/>
                </a:lnTo>
                <a:lnTo>
                  <a:pt x="3074669" y="4517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85"/>
          <p:cNvSpPr/>
          <p:nvPr/>
        </p:nvSpPr>
        <p:spPr>
          <a:xfrm>
            <a:off x="6846725" y="2354968"/>
            <a:ext cx="319377" cy="314774"/>
          </a:xfrm>
          <a:custGeom>
            <a:avLst/>
            <a:gdLst/>
            <a:ahLst/>
            <a:cxnLst/>
            <a:rect l="0" t="0" r="0" b="0"/>
            <a:pathLst>
              <a:path w="319377" h="314774">
                <a:moveTo>
                  <a:pt x="102715" y="33901"/>
                </a:moveTo>
                <a:lnTo>
                  <a:pt x="84511" y="33901"/>
                </a:lnTo>
                <a:lnTo>
                  <a:pt x="79149" y="35171"/>
                </a:lnTo>
                <a:lnTo>
                  <a:pt x="75574" y="37288"/>
                </a:lnTo>
                <a:lnTo>
                  <a:pt x="73192" y="39969"/>
                </a:lnTo>
                <a:lnTo>
                  <a:pt x="70332" y="41757"/>
                </a:lnTo>
                <a:lnTo>
                  <a:pt x="63769" y="43743"/>
                </a:lnTo>
                <a:lnTo>
                  <a:pt x="56619" y="44625"/>
                </a:lnTo>
                <a:lnTo>
                  <a:pt x="49208" y="45018"/>
                </a:lnTo>
                <a:lnTo>
                  <a:pt x="36371" y="45290"/>
                </a:lnTo>
                <a:lnTo>
                  <a:pt x="31741" y="48700"/>
                </a:lnTo>
                <a:lnTo>
                  <a:pt x="21996" y="57760"/>
                </a:lnTo>
                <a:lnTo>
                  <a:pt x="13392" y="66131"/>
                </a:lnTo>
                <a:lnTo>
                  <a:pt x="11417" y="70628"/>
                </a:lnTo>
                <a:lnTo>
                  <a:pt x="8829" y="77436"/>
                </a:lnTo>
                <a:lnTo>
                  <a:pt x="5835" y="85784"/>
                </a:lnTo>
                <a:lnTo>
                  <a:pt x="3838" y="92620"/>
                </a:lnTo>
                <a:lnTo>
                  <a:pt x="2507" y="98447"/>
                </a:lnTo>
                <a:lnTo>
                  <a:pt x="1619" y="103602"/>
                </a:lnTo>
                <a:lnTo>
                  <a:pt x="633" y="112716"/>
                </a:lnTo>
                <a:lnTo>
                  <a:pt x="371" y="116925"/>
                </a:lnTo>
                <a:lnTo>
                  <a:pt x="78" y="131761"/>
                </a:lnTo>
                <a:lnTo>
                  <a:pt x="0" y="141051"/>
                </a:lnTo>
                <a:lnTo>
                  <a:pt x="1218" y="149784"/>
                </a:lnTo>
                <a:lnTo>
                  <a:pt x="3301" y="158147"/>
                </a:lnTo>
                <a:lnTo>
                  <a:pt x="5959" y="166262"/>
                </a:lnTo>
                <a:lnTo>
                  <a:pt x="7731" y="172942"/>
                </a:lnTo>
                <a:lnTo>
                  <a:pt x="8912" y="178665"/>
                </a:lnTo>
                <a:lnTo>
                  <a:pt x="9699" y="183750"/>
                </a:lnTo>
                <a:lnTo>
                  <a:pt x="13961" y="192788"/>
                </a:lnTo>
                <a:lnTo>
                  <a:pt x="20089" y="202308"/>
                </a:lnTo>
                <a:lnTo>
                  <a:pt x="23500" y="208402"/>
                </a:lnTo>
                <a:lnTo>
                  <a:pt x="27045" y="215005"/>
                </a:lnTo>
                <a:lnTo>
                  <a:pt x="29409" y="220677"/>
                </a:lnTo>
                <a:lnTo>
                  <a:pt x="32034" y="230366"/>
                </a:lnTo>
                <a:lnTo>
                  <a:pt x="36588" y="238906"/>
                </a:lnTo>
                <a:lnTo>
                  <a:pt x="42845" y="248205"/>
                </a:lnTo>
                <a:lnTo>
                  <a:pt x="46292" y="254240"/>
                </a:lnTo>
                <a:lnTo>
                  <a:pt x="49859" y="260804"/>
                </a:lnTo>
                <a:lnTo>
                  <a:pt x="54777" y="267720"/>
                </a:lnTo>
                <a:lnTo>
                  <a:pt x="60596" y="274870"/>
                </a:lnTo>
                <a:lnTo>
                  <a:pt x="76051" y="292461"/>
                </a:lnTo>
                <a:lnTo>
                  <a:pt x="81128" y="295175"/>
                </a:lnTo>
                <a:lnTo>
                  <a:pt x="88324" y="298254"/>
                </a:lnTo>
                <a:lnTo>
                  <a:pt x="96931" y="301576"/>
                </a:lnTo>
                <a:lnTo>
                  <a:pt x="103939" y="303791"/>
                </a:lnTo>
                <a:lnTo>
                  <a:pt x="109881" y="305268"/>
                </a:lnTo>
                <a:lnTo>
                  <a:pt x="115112" y="306253"/>
                </a:lnTo>
                <a:lnTo>
                  <a:pt x="124311" y="307347"/>
                </a:lnTo>
                <a:lnTo>
                  <a:pt x="132633" y="307833"/>
                </a:lnTo>
                <a:lnTo>
                  <a:pt x="140565" y="308049"/>
                </a:lnTo>
                <a:lnTo>
                  <a:pt x="144459" y="309376"/>
                </a:lnTo>
                <a:lnTo>
                  <a:pt x="152171" y="314238"/>
                </a:lnTo>
                <a:lnTo>
                  <a:pt x="156005" y="314773"/>
                </a:lnTo>
                <a:lnTo>
                  <a:pt x="159831" y="313859"/>
                </a:lnTo>
                <a:lnTo>
                  <a:pt x="167470" y="310727"/>
                </a:lnTo>
                <a:lnTo>
                  <a:pt x="175098" y="309335"/>
                </a:lnTo>
                <a:lnTo>
                  <a:pt x="180465" y="308551"/>
                </a:lnTo>
                <a:lnTo>
                  <a:pt x="188494" y="304982"/>
                </a:lnTo>
                <a:lnTo>
                  <a:pt x="194190" y="302251"/>
                </a:lnTo>
                <a:lnTo>
                  <a:pt x="200529" y="300431"/>
                </a:lnTo>
                <a:lnTo>
                  <a:pt x="207294" y="299218"/>
                </a:lnTo>
                <a:lnTo>
                  <a:pt x="214344" y="298409"/>
                </a:lnTo>
                <a:lnTo>
                  <a:pt x="219045" y="296600"/>
                </a:lnTo>
                <a:lnTo>
                  <a:pt x="222178" y="294124"/>
                </a:lnTo>
                <a:lnTo>
                  <a:pt x="224266" y="291203"/>
                </a:lnTo>
                <a:lnTo>
                  <a:pt x="233362" y="284571"/>
                </a:lnTo>
                <a:lnTo>
                  <a:pt x="239342" y="281025"/>
                </a:lnTo>
                <a:lnTo>
                  <a:pt x="247140" y="274850"/>
                </a:lnTo>
                <a:lnTo>
                  <a:pt x="256148" y="266924"/>
                </a:lnTo>
                <a:lnTo>
                  <a:pt x="265963" y="257830"/>
                </a:lnTo>
                <a:lnTo>
                  <a:pt x="275047" y="247957"/>
                </a:lnTo>
                <a:lnTo>
                  <a:pt x="283643" y="237565"/>
                </a:lnTo>
                <a:lnTo>
                  <a:pt x="291914" y="226827"/>
                </a:lnTo>
                <a:lnTo>
                  <a:pt x="297427" y="218399"/>
                </a:lnTo>
                <a:lnTo>
                  <a:pt x="301103" y="211510"/>
                </a:lnTo>
                <a:lnTo>
                  <a:pt x="303554" y="205647"/>
                </a:lnTo>
                <a:lnTo>
                  <a:pt x="305188" y="200468"/>
                </a:lnTo>
                <a:lnTo>
                  <a:pt x="307002" y="191328"/>
                </a:lnTo>
                <a:lnTo>
                  <a:pt x="311196" y="183032"/>
                </a:lnTo>
                <a:lnTo>
                  <a:pt x="314092" y="179042"/>
                </a:lnTo>
                <a:lnTo>
                  <a:pt x="316023" y="172572"/>
                </a:lnTo>
                <a:lnTo>
                  <a:pt x="317310" y="164448"/>
                </a:lnTo>
                <a:lnTo>
                  <a:pt x="318168" y="155223"/>
                </a:lnTo>
                <a:lnTo>
                  <a:pt x="318740" y="147802"/>
                </a:lnTo>
                <a:lnTo>
                  <a:pt x="319122" y="141586"/>
                </a:lnTo>
                <a:lnTo>
                  <a:pt x="319376" y="136171"/>
                </a:lnTo>
                <a:lnTo>
                  <a:pt x="318276" y="128751"/>
                </a:lnTo>
                <a:lnTo>
                  <a:pt x="316272" y="119994"/>
                </a:lnTo>
                <a:lnTo>
                  <a:pt x="313666" y="110347"/>
                </a:lnTo>
                <a:lnTo>
                  <a:pt x="307384" y="89467"/>
                </a:lnTo>
                <a:lnTo>
                  <a:pt x="303931" y="78565"/>
                </a:lnTo>
                <a:lnTo>
                  <a:pt x="300359" y="70027"/>
                </a:lnTo>
                <a:lnTo>
                  <a:pt x="296707" y="63065"/>
                </a:lnTo>
                <a:lnTo>
                  <a:pt x="293003" y="57154"/>
                </a:lnTo>
                <a:lnTo>
                  <a:pt x="286724" y="50673"/>
                </a:lnTo>
                <a:lnTo>
                  <a:pt x="278728" y="43813"/>
                </a:lnTo>
                <a:lnTo>
                  <a:pt x="269587" y="36699"/>
                </a:lnTo>
                <a:lnTo>
                  <a:pt x="260953" y="29416"/>
                </a:lnTo>
                <a:lnTo>
                  <a:pt x="252657" y="22021"/>
                </a:lnTo>
                <a:lnTo>
                  <a:pt x="244586" y="14551"/>
                </a:lnTo>
                <a:lnTo>
                  <a:pt x="237935" y="9571"/>
                </a:lnTo>
                <a:lnTo>
                  <a:pt x="232232" y="6252"/>
                </a:lnTo>
                <a:lnTo>
                  <a:pt x="222507" y="2563"/>
                </a:lnTo>
                <a:lnTo>
                  <a:pt x="213953" y="923"/>
                </a:lnTo>
                <a:lnTo>
                  <a:pt x="205917" y="195"/>
                </a:lnTo>
                <a:lnTo>
                  <a:pt x="201996" y="0"/>
                </a:lnTo>
                <a:lnTo>
                  <a:pt x="196842" y="1140"/>
                </a:lnTo>
                <a:lnTo>
                  <a:pt x="190867" y="3171"/>
                </a:lnTo>
                <a:lnTo>
                  <a:pt x="184342" y="5794"/>
                </a:lnTo>
                <a:lnTo>
                  <a:pt x="177454" y="8813"/>
                </a:lnTo>
                <a:lnTo>
                  <a:pt x="163025" y="15555"/>
                </a:lnTo>
                <a:lnTo>
                  <a:pt x="156892" y="19130"/>
                </a:lnTo>
                <a:lnTo>
                  <a:pt x="151533" y="22784"/>
                </a:lnTo>
                <a:lnTo>
                  <a:pt x="146689" y="26490"/>
                </a:lnTo>
                <a:lnTo>
                  <a:pt x="140922" y="32770"/>
                </a:lnTo>
                <a:lnTo>
                  <a:pt x="134535" y="40767"/>
                </a:lnTo>
                <a:lnTo>
                  <a:pt x="127739" y="49909"/>
                </a:lnTo>
                <a:lnTo>
                  <a:pt x="121937" y="56003"/>
                </a:lnTo>
                <a:lnTo>
                  <a:pt x="116800" y="60066"/>
                </a:lnTo>
                <a:lnTo>
                  <a:pt x="102715" y="6819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86"/>
          <p:cNvSpPr/>
          <p:nvPr/>
        </p:nvSpPr>
        <p:spPr>
          <a:xfrm>
            <a:off x="6417378" y="4435119"/>
            <a:ext cx="246299" cy="272369"/>
          </a:xfrm>
          <a:custGeom>
            <a:avLst/>
            <a:gdLst/>
            <a:ahLst/>
            <a:cxnLst/>
            <a:rect l="0" t="0" r="0" b="0"/>
            <a:pathLst>
              <a:path w="246299" h="272369">
                <a:moveTo>
                  <a:pt x="143441" y="34010"/>
                </a:moveTo>
                <a:lnTo>
                  <a:pt x="123759" y="24169"/>
                </a:lnTo>
                <a:lnTo>
                  <a:pt x="118607" y="23286"/>
                </a:lnTo>
                <a:lnTo>
                  <a:pt x="115455" y="23051"/>
                </a:lnTo>
                <a:lnTo>
                  <a:pt x="112084" y="24165"/>
                </a:lnTo>
                <a:lnTo>
                  <a:pt x="104952" y="28787"/>
                </a:lnTo>
                <a:lnTo>
                  <a:pt x="81660" y="44598"/>
                </a:lnTo>
                <a:lnTo>
                  <a:pt x="73044" y="51229"/>
                </a:lnTo>
                <a:lnTo>
                  <a:pt x="64760" y="58190"/>
                </a:lnTo>
                <a:lnTo>
                  <a:pt x="56697" y="65370"/>
                </a:lnTo>
                <a:lnTo>
                  <a:pt x="51322" y="72697"/>
                </a:lnTo>
                <a:lnTo>
                  <a:pt x="47738" y="80122"/>
                </a:lnTo>
                <a:lnTo>
                  <a:pt x="45350" y="87611"/>
                </a:lnTo>
                <a:lnTo>
                  <a:pt x="39946" y="96414"/>
                </a:lnTo>
                <a:lnTo>
                  <a:pt x="32535" y="106093"/>
                </a:lnTo>
                <a:lnTo>
                  <a:pt x="23784" y="116355"/>
                </a:lnTo>
                <a:lnTo>
                  <a:pt x="17949" y="124467"/>
                </a:lnTo>
                <a:lnTo>
                  <a:pt x="14060" y="131145"/>
                </a:lnTo>
                <a:lnTo>
                  <a:pt x="11467" y="136867"/>
                </a:lnTo>
                <a:lnTo>
                  <a:pt x="9739" y="141952"/>
                </a:lnTo>
                <a:lnTo>
                  <a:pt x="8586" y="146611"/>
                </a:lnTo>
                <a:lnTo>
                  <a:pt x="7818" y="150987"/>
                </a:lnTo>
                <a:lnTo>
                  <a:pt x="6036" y="156445"/>
                </a:lnTo>
                <a:lnTo>
                  <a:pt x="3578" y="162624"/>
                </a:lnTo>
                <a:lnTo>
                  <a:pt x="669" y="169282"/>
                </a:lnTo>
                <a:lnTo>
                  <a:pt x="0" y="178802"/>
                </a:lnTo>
                <a:lnTo>
                  <a:pt x="824" y="190228"/>
                </a:lnTo>
                <a:lnTo>
                  <a:pt x="2643" y="202926"/>
                </a:lnTo>
                <a:lnTo>
                  <a:pt x="3856" y="213931"/>
                </a:lnTo>
                <a:lnTo>
                  <a:pt x="4664" y="223807"/>
                </a:lnTo>
                <a:lnTo>
                  <a:pt x="5204" y="232932"/>
                </a:lnTo>
                <a:lnTo>
                  <a:pt x="6832" y="240284"/>
                </a:lnTo>
                <a:lnTo>
                  <a:pt x="9189" y="246456"/>
                </a:lnTo>
                <a:lnTo>
                  <a:pt x="12030" y="251841"/>
                </a:lnTo>
                <a:lnTo>
                  <a:pt x="15194" y="255431"/>
                </a:lnTo>
                <a:lnTo>
                  <a:pt x="18573" y="257824"/>
                </a:lnTo>
                <a:lnTo>
                  <a:pt x="25714" y="260483"/>
                </a:lnTo>
                <a:lnTo>
                  <a:pt x="33122" y="261665"/>
                </a:lnTo>
                <a:lnTo>
                  <a:pt x="39415" y="263250"/>
                </a:lnTo>
                <a:lnTo>
                  <a:pt x="47421" y="265577"/>
                </a:lnTo>
                <a:lnTo>
                  <a:pt x="56567" y="268398"/>
                </a:lnTo>
                <a:lnTo>
                  <a:pt x="65206" y="270279"/>
                </a:lnTo>
                <a:lnTo>
                  <a:pt x="73504" y="271533"/>
                </a:lnTo>
                <a:lnTo>
                  <a:pt x="81577" y="272368"/>
                </a:lnTo>
                <a:lnTo>
                  <a:pt x="90768" y="271656"/>
                </a:lnTo>
                <a:lnTo>
                  <a:pt x="100706" y="269911"/>
                </a:lnTo>
                <a:lnTo>
                  <a:pt x="111141" y="267478"/>
                </a:lnTo>
                <a:lnTo>
                  <a:pt x="119368" y="265855"/>
                </a:lnTo>
                <a:lnTo>
                  <a:pt x="126123" y="264773"/>
                </a:lnTo>
                <a:lnTo>
                  <a:pt x="131895" y="264052"/>
                </a:lnTo>
                <a:lnTo>
                  <a:pt x="137014" y="262302"/>
                </a:lnTo>
                <a:lnTo>
                  <a:pt x="141696" y="259864"/>
                </a:lnTo>
                <a:lnTo>
                  <a:pt x="146088" y="256970"/>
                </a:lnTo>
                <a:lnTo>
                  <a:pt x="150286" y="255040"/>
                </a:lnTo>
                <a:lnTo>
                  <a:pt x="154354" y="253754"/>
                </a:lnTo>
                <a:lnTo>
                  <a:pt x="158336" y="252896"/>
                </a:lnTo>
                <a:lnTo>
                  <a:pt x="160992" y="251054"/>
                </a:lnTo>
                <a:lnTo>
                  <a:pt x="162762" y="248556"/>
                </a:lnTo>
                <a:lnTo>
                  <a:pt x="163942" y="245621"/>
                </a:lnTo>
                <a:lnTo>
                  <a:pt x="167268" y="241124"/>
                </a:lnTo>
                <a:lnTo>
                  <a:pt x="172026" y="235586"/>
                </a:lnTo>
                <a:lnTo>
                  <a:pt x="177738" y="229354"/>
                </a:lnTo>
                <a:lnTo>
                  <a:pt x="184085" y="223930"/>
                </a:lnTo>
                <a:lnTo>
                  <a:pt x="190858" y="219043"/>
                </a:lnTo>
                <a:lnTo>
                  <a:pt x="197912" y="214516"/>
                </a:lnTo>
                <a:lnTo>
                  <a:pt x="203885" y="208957"/>
                </a:lnTo>
                <a:lnTo>
                  <a:pt x="209137" y="202712"/>
                </a:lnTo>
                <a:lnTo>
                  <a:pt x="213908" y="196008"/>
                </a:lnTo>
                <a:lnTo>
                  <a:pt x="218359" y="190269"/>
                </a:lnTo>
                <a:lnTo>
                  <a:pt x="222597" y="185173"/>
                </a:lnTo>
                <a:lnTo>
                  <a:pt x="226692" y="180505"/>
                </a:lnTo>
                <a:lnTo>
                  <a:pt x="229422" y="176123"/>
                </a:lnTo>
                <a:lnTo>
                  <a:pt x="232455" y="167869"/>
                </a:lnTo>
                <a:lnTo>
                  <a:pt x="237190" y="159966"/>
                </a:lnTo>
                <a:lnTo>
                  <a:pt x="240230" y="156081"/>
                </a:lnTo>
                <a:lnTo>
                  <a:pt x="242258" y="150951"/>
                </a:lnTo>
                <a:lnTo>
                  <a:pt x="243609" y="144991"/>
                </a:lnTo>
                <a:lnTo>
                  <a:pt x="244510" y="138477"/>
                </a:lnTo>
                <a:lnTo>
                  <a:pt x="245110" y="132865"/>
                </a:lnTo>
                <a:lnTo>
                  <a:pt x="245511" y="127854"/>
                </a:lnTo>
                <a:lnTo>
                  <a:pt x="245778" y="123242"/>
                </a:lnTo>
                <a:lnTo>
                  <a:pt x="246074" y="107959"/>
                </a:lnTo>
                <a:lnTo>
                  <a:pt x="246298" y="55632"/>
                </a:lnTo>
                <a:lnTo>
                  <a:pt x="245033" y="50965"/>
                </a:lnTo>
                <a:lnTo>
                  <a:pt x="242919" y="46583"/>
                </a:lnTo>
                <a:lnTo>
                  <a:pt x="240240" y="42392"/>
                </a:lnTo>
                <a:lnTo>
                  <a:pt x="237263" y="34349"/>
                </a:lnTo>
                <a:lnTo>
                  <a:pt x="236470" y="30426"/>
                </a:lnTo>
                <a:lnTo>
                  <a:pt x="234670" y="27811"/>
                </a:lnTo>
                <a:lnTo>
                  <a:pt x="232200" y="26067"/>
                </a:lnTo>
                <a:lnTo>
                  <a:pt x="229284" y="24905"/>
                </a:lnTo>
                <a:lnTo>
                  <a:pt x="222657" y="20227"/>
                </a:lnTo>
                <a:lnTo>
                  <a:pt x="215478" y="13914"/>
                </a:lnTo>
                <a:lnTo>
                  <a:pt x="208055" y="6876"/>
                </a:lnTo>
                <a:lnTo>
                  <a:pt x="204297" y="4491"/>
                </a:lnTo>
                <a:lnTo>
                  <a:pt x="196735" y="1840"/>
                </a:lnTo>
                <a:lnTo>
                  <a:pt x="191671" y="1134"/>
                </a:lnTo>
                <a:lnTo>
                  <a:pt x="185754" y="662"/>
                </a:lnTo>
                <a:lnTo>
                  <a:pt x="179271" y="349"/>
                </a:lnTo>
                <a:lnTo>
                  <a:pt x="165292" y="0"/>
                </a:lnTo>
                <a:lnTo>
                  <a:pt x="143441" y="1115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87"/>
          <p:cNvSpPr/>
          <p:nvPr/>
        </p:nvSpPr>
        <p:spPr>
          <a:xfrm>
            <a:off x="5978418" y="4537709"/>
            <a:ext cx="262300" cy="308057"/>
          </a:xfrm>
          <a:custGeom>
            <a:avLst/>
            <a:gdLst/>
            <a:ahLst/>
            <a:cxnLst/>
            <a:rect l="0" t="0" r="0" b="0"/>
            <a:pathLst>
              <a:path w="262300" h="308057">
                <a:moveTo>
                  <a:pt x="205211" y="34291"/>
                </a:moveTo>
                <a:lnTo>
                  <a:pt x="199144" y="28223"/>
                </a:lnTo>
                <a:lnTo>
                  <a:pt x="196086" y="26435"/>
                </a:lnTo>
                <a:lnTo>
                  <a:pt x="189303" y="24449"/>
                </a:lnTo>
                <a:lnTo>
                  <a:pt x="182054" y="23566"/>
                </a:lnTo>
                <a:lnTo>
                  <a:pt x="178344" y="23331"/>
                </a:lnTo>
                <a:lnTo>
                  <a:pt x="170789" y="24444"/>
                </a:lnTo>
                <a:lnTo>
                  <a:pt x="160673" y="26456"/>
                </a:lnTo>
                <a:lnTo>
                  <a:pt x="148850" y="29068"/>
                </a:lnTo>
                <a:lnTo>
                  <a:pt x="139697" y="30809"/>
                </a:lnTo>
                <a:lnTo>
                  <a:pt x="132325" y="31969"/>
                </a:lnTo>
                <a:lnTo>
                  <a:pt x="126140" y="32743"/>
                </a:lnTo>
                <a:lnTo>
                  <a:pt x="119478" y="35799"/>
                </a:lnTo>
                <a:lnTo>
                  <a:pt x="112495" y="40376"/>
                </a:lnTo>
                <a:lnTo>
                  <a:pt x="105301" y="45967"/>
                </a:lnTo>
                <a:lnTo>
                  <a:pt x="96694" y="52235"/>
                </a:lnTo>
                <a:lnTo>
                  <a:pt x="76971" y="65973"/>
                </a:lnTo>
                <a:lnTo>
                  <a:pt x="67648" y="74462"/>
                </a:lnTo>
                <a:lnTo>
                  <a:pt x="58893" y="83931"/>
                </a:lnTo>
                <a:lnTo>
                  <a:pt x="50516" y="94054"/>
                </a:lnTo>
                <a:lnTo>
                  <a:pt x="44931" y="102073"/>
                </a:lnTo>
                <a:lnTo>
                  <a:pt x="41208" y="108689"/>
                </a:lnTo>
                <a:lnTo>
                  <a:pt x="38726" y="114369"/>
                </a:lnTo>
                <a:lnTo>
                  <a:pt x="35801" y="119426"/>
                </a:lnTo>
                <a:lnTo>
                  <a:pt x="29165" y="128432"/>
                </a:lnTo>
                <a:lnTo>
                  <a:pt x="21982" y="136668"/>
                </a:lnTo>
                <a:lnTo>
                  <a:pt x="18289" y="140642"/>
                </a:lnTo>
                <a:lnTo>
                  <a:pt x="15826" y="144562"/>
                </a:lnTo>
                <a:lnTo>
                  <a:pt x="13090" y="152303"/>
                </a:lnTo>
                <a:lnTo>
                  <a:pt x="11091" y="157416"/>
                </a:lnTo>
                <a:lnTo>
                  <a:pt x="8488" y="163364"/>
                </a:lnTo>
                <a:lnTo>
                  <a:pt x="5482" y="169869"/>
                </a:lnTo>
                <a:lnTo>
                  <a:pt x="3479" y="178017"/>
                </a:lnTo>
                <a:lnTo>
                  <a:pt x="2143" y="187258"/>
                </a:lnTo>
                <a:lnTo>
                  <a:pt x="1253" y="197229"/>
                </a:lnTo>
                <a:lnTo>
                  <a:pt x="659" y="208956"/>
                </a:lnTo>
                <a:lnTo>
                  <a:pt x="0" y="235533"/>
                </a:lnTo>
                <a:lnTo>
                  <a:pt x="1094" y="247192"/>
                </a:lnTo>
                <a:lnTo>
                  <a:pt x="3093" y="257505"/>
                </a:lnTo>
                <a:lnTo>
                  <a:pt x="5696" y="266920"/>
                </a:lnTo>
                <a:lnTo>
                  <a:pt x="8701" y="274467"/>
                </a:lnTo>
                <a:lnTo>
                  <a:pt x="11974" y="280768"/>
                </a:lnTo>
                <a:lnTo>
                  <a:pt x="15427" y="286239"/>
                </a:lnTo>
                <a:lnTo>
                  <a:pt x="18998" y="289886"/>
                </a:lnTo>
                <a:lnTo>
                  <a:pt x="22650" y="292317"/>
                </a:lnTo>
                <a:lnTo>
                  <a:pt x="26353" y="293939"/>
                </a:lnTo>
                <a:lnTo>
                  <a:pt x="32633" y="296289"/>
                </a:lnTo>
                <a:lnTo>
                  <a:pt x="49770" y="302288"/>
                </a:lnTo>
                <a:lnTo>
                  <a:pt x="57134" y="304395"/>
                </a:lnTo>
                <a:lnTo>
                  <a:pt x="63313" y="305800"/>
                </a:lnTo>
                <a:lnTo>
                  <a:pt x="68702" y="306737"/>
                </a:lnTo>
                <a:lnTo>
                  <a:pt x="73566" y="307361"/>
                </a:lnTo>
                <a:lnTo>
                  <a:pt x="78078" y="307778"/>
                </a:lnTo>
                <a:lnTo>
                  <a:pt x="82356" y="308056"/>
                </a:lnTo>
                <a:lnTo>
                  <a:pt x="86477" y="306970"/>
                </a:lnTo>
                <a:lnTo>
                  <a:pt x="94444" y="302378"/>
                </a:lnTo>
                <a:lnTo>
                  <a:pt x="102218" y="299491"/>
                </a:lnTo>
                <a:lnTo>
                  <a:pt x="106069" y="298721"/>
                </a:lnTo>
                <a:lnTo>
                  <a:pt x="111177" y="295667"/>
                </a:lnTo>
                <a:lnTo>
                  <a:pt x="117121" y="291092"/>
                </a:lnTo>
                <a:lnTo>
                  <a:pt x="123625" y="285501"/>
                </a:lnTo>
                <a:lnTo>
                  <a:pt x="129230" y="281774"/>
                </a:lnTo>
                <a:lnTo>
                  <a:pt x="134237" y="279289"/>
                </a:lnTo>
                <a:lnTo>
                  <a:pt x="138845" y="277633"/>
                </a:lnTo>
                <a:lnTo>
                  <a:pt x="144457" y="273989"/>
                </a:lnTo>
                <a:lnTo>
                  <a:pt x="150739" y="269020"/>
                </a:lnTo>
                <a:lnTo>
                  <a:pt x="157466" y="263166"/>
                </a:lnTo>
                <a:lnTo>
                  <a:pt x="168328" y="253277"/>
                </a:lnTo>
                <a:lnTo>
                  <a:pt x="177389" y="244648"/>
                </a:lnTo>
                <a:lnTo>
                  <a:pt x="185649" y="236579"/>
                </a:lnTo>
                <a:lnTo>
                  <a:pt x="189630" y="231380"/>
                </a:lnTo>
                <a:lnTo>
                  <a:pt x="193554" y="225373"/>
                </a:lnTo>
                <a:lnTo>
                  <a:pt x="197440" y="218829"/>
                </a:lnTo>
                <a:lnTo>
                  <a:pt x="201300" y="213196"/>
                </a:lnTo>
                <a:lnTo>
                  <a:pt x="205144" y="208171"/>
                </a:lnTo>
                <a:lnTo>
                  <a:pt x="208977" y="203551"/>
                </a:lnTo>
                <a:lnTo>
                  <a:pt x="214071" y="196661"/>
                </a:lnTo>
                <a:lnTo>
                  <a:pt x="226506" y="178845"/>
                </a:lnTo>
                <a:lnTo>
                  <a:pt x="232108" y="171300"/>
                </a:lnTo>
                <a:lnTo>
                  <a:pt x="237112" y="165000"/>
                </a:lnTo>
                <a:lnTo>
                  <a:pt x="241718" y="159530"/>
                </a:lnTo>
                <a:lnTo>
                  <a:pt x="246060" y="152074"/>
                </a:lnTo>
                <a:lnTo>
                  <a:pt x="250223" y="143292"/>
                </a:lnTo>
                <a:lnTo>
                  <a:pt x="254270" y="133629"/>
                </a:lnTo>
                <a:lnTo>
                  <a:pt x="256967" y="125916"/>
                </a:lnTo>
                <a:lnTo>
                  <a:pt x="258765" y="119504"/>
                </a:lnTo>
                <a:lnTo>
                  <a:pt x="261651" y="106156"/>
                </a:lnTo>
                <a:lnTo>
                  <a:pt x="262151" y="97776"/>
                </a:lnTo>
                <a:lnTo>
                  <a:pt x="262299" y="87250"/>
                </a:lnTo>
                <a:lnTo>
                  <a:pt x="261050" y="78487"/>
                </a:lnTo>
                <a:lnTo>
                  <a:pt x="256275" y="51817"/>
                </a:lnTo>
                <a:lnTo>
                  <a:pt x="253224" y="40894"/>
                </a:lnTo>
                <a:lnTo>
                  <a:pt x="249920" y="32343"/>
                </a:lnTo>
                <a:lnTo>
                  <a:pt x="246447" y="25372"/>
                </a:lnTo>
                <a:lnTo>
                  <a:pt x="242862" y="19455"/>
                </a:lnTo>
                <a:lnTo>
                  <a:pt x="239202" y="14240"/>
                </a:lnTo>
                <a:lnTo>
                  <a:pt x="230270" y="2813"/>
                </a:lnTo>
                <a:lnTo>
                  <a:pt x="228267" y="1875"/>
                </a:lnTo>
                <a:lnTo>
                  <a:pt x="225662" y="1251"/>
                </a:lnTo>
                <a:lnTo>
                  <a:pt x="20521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88"/>
          <p:cNvSpPr/>
          <p:nvPr/>
        </p:nvSpPr>
        <p:spPr>
          <a:xfrm>
            <a:off x="7246787" y="2468892"/>
            <a:ext cx="273913" cy="272702"/>
          </a:xfrm>
          <a:custGeom>
            <a:avLst/>
            <a:gdLst/>
            <a:ahLst/>
            <a:cxnLst/>
            <a:rect l="0" t="0" r="0" b="0"/>
            <a:pathLst>
              <a:path w="273913" h="272702">
                <a:moveTo>
                  <a:pt x="194143" y="11417"/>
                </a:moveTo>
                <a:lnTo>
                  <a:pt x="174460" y="1576"/>
                </a:lnTo>
                <a:lnTo>
                  <a:pt x="165921" y="694"/>
                </a:lnTo>
                <a:lnTo>
                  <a:pt x="160088" y="458"/>
                </a:lnTo>
                <a:lnTo>
                  <a:pt x="110385" y="49"/>
                </a:lnTo>
                <a:lnTo>
                  <a:pt x="88980" y="0"/>
                </a:lnTo>
                <a:lnTo>
                  <a:pt x="85934" y="1266"/>
                </a:lnTo>
                <a:lnTo>
                  <a:pt x="83904" y="3380"/>
                </a:lnTo>
                <a:lnTo>
                  <a:pt x="82550" y="6059"/>
                </a:lnTo>
                <a:lnTo>
                  <a:pt x="77659" y="12423"/>
                </a:lnTo>
                <a:lnTo>
                  <a:pt x="74576" y="15897"/>
                </a:lnTo>
                <a:lnTo>
                  <a:pt x="69982" y="19484"/>
                </a:lnTo>
                <a:lnTo>
                  <a:pt x="64379" y="23145"/>
                </a:lnTo>
                <a:lnTo>
                  <a:pt x="58104" y="26856"/>
                </a:lnTo>
                <a:lnTo>
                  <a:pt x="53920" y="31870"/>
                </a:lnTo>
                <a:lnTo>
                  <a:pt x="51131" y="37752"/>
                </a:lnTo>
                <a:lnTo>
                  <a:pt x="49271" y="44214"/>
                </a:lnTo>
                <a:lnTo>
                  <a:pt x="46761" y="51062"/>
                </a:lnTo>
                <a:lnTo>
                  <a:pt x="43819" y="58167"/>
                </a:lnTo>
                <a:lnTo>
                  <a:pt x="40587" y="65444"/>
                </a:lnTo>
                <a:lnTo>
                  <a:pt x="35892" y="74105"/>
                </a:lnTo>
                <a:lnTo>
                  <a:pt x="30222" y="83689"/>
                </a:lnTo>
                <a:lnTo>
                  <a:pt x="23902" y="93889"/>
                </a:lnTo>
                <a:lnTo>
                  <a:pt x="19689" y="104498"/>
                </a:lnTo>
                <a:lnTo>
                  <a:pt x="16881" y="115381"/>
                </a:lnTo>
                <a:lnTo>
                  <a:pt x="15007" y="126447"/>
                </a:lnTo>
                <a:lnTo>
                  <a:pt x="12489" y="135094"/>
                </a:lnTo>
                <a:lnTo>
                  <a:pt x="9541" y="142128"/>
                </a:lnTo>
                <a:lnTo>
                  <a:pt x="6305" y="148088"/>
                </a:lnTo>
                <a:lnTo>
                  <a:pt x="4147" y="153331"/>
                </a:lnTo>
                <a:lnTo>
                  <a:pt x="2709" y="158097"/>
                </a:lnTo>
                <a:lnTo>
                  <a:pt x="1750" y="162544"/>
                </a:lnTo>
                <a:lnTo>
                  <a:pt x="1111" y="168048"/>
                </a:lnTo>
                <a:lnTo>
                  <a:pt x="685" y="174258"/>
                </a:lnTo>
                <a:lnTo>
                  <a:pt x="211" y="186661"/>
                </a:lnTo>
                <a:lnTo>
                  <a:pt x="0" y="196407"/>
                </a:lnTo>
                <a:lnTo>
                  <a:pt x="1214" y="202054"/>
                </a:lnTo>
                <a:lnTo>
                  <a:pt x="3294" y="208358"/>
                </a:lnTo>
                <a:lnTo>
                  <a:pt x="5950" y="215101"/>
                </a:lnTo>
                <a:lnTo>
                  <a:pt x="8991" y="220867"/>
                </a:lnTo>
                <a:lnTo>
                  <a:pt x="12288" y="225980"/>
                </a:lnTo>
                <a:lnTo>
                  <a:pt x="15757" y="230659"/>
                </a:lnTo>
                <a:lnTo>
                  <a:pt x="19338" y="235049"/>
                </a:lnTo>
                <a:lnTo>
                  <a:pt x="26705" y="243312"/>
                </a:lnTo>
                <a:lnTo>
                  <a:pt x="34212" y="251219"/>
                </a:lnTo>
                <a:lnTo>
                  <a:pt x="37992" y="255105"/>
                </a:lnTo>
                <a:lnTo>
                  <a:pt x="41782" y="257696"/>
                </a:lnTo>
                <a:lnTo>
                  <a:pt x="49380" y="260575"/>
                </a:lnTo>
                <a:lnTo>
                  <a:pt x="56990" y="261854"/>
                </a:lnTo>
                <a:lnTo>
                  <a:pt x="64607" y="262423"/>
                </a:lnTo>
                <a:lnTo>
                  <a:pt x="72225" y="262675"/>
                </a:lnTo>
                <a:lnTo>
                  <a:pt x="78573" y="264013"/>
                </a:lnTo>
                <a:lnTo>
                  <a:pt x="86617" y="266174"/>
                </a:lnTo>
                <a:lnTo>
                  <a:pt x="95789" y="268885"/>
                </a:lnTo>
                <a:lnTo>
                  <a:pt x="103173" y="270693"/>
                </a:lnTo>
                <a:lnTo>
                  <a:pt x="109367" y="271898"/>
                </a:lnTo>
                <a:lnTo>
                  <a:pt x="114765" y="272701"/>
                </a:lnTo>
                <a:lnTo>
                  <a:pt x="120905" y="271966"/>
                </a:lnTo>
                <a:lnTo>
                  <a:pt x="127537" y="270207"/>
                </a:lnTo>
                <a:lnTo>
                  <a:pt x="134499" y="267764"/>
                </a:lnTo>
                <a:lnTo>
                  <a:pt x="144220" y="264865"/>
                </a:lnTo>
                <a:lnTo>
                  <a:pt x="168568" y="258258"/>
                </a:lnTo>
                <a:lnTo>
                  <a:pt x="178362" y="255988"/>
                </a:lnTo>
                <a:lnTo>
                  <a:pt x="186163" y="254474"/>
                </a:lnTo>
                <a:lnTo>
                  <a:pt x="192633" y="253465"/>
                </a:lnTo>
                <a:lnTo>
                  <a:pt x="198216" y="251523"/>
                </a:lnTo>
                <a:lnTo>
                  <a:pt x="203208" y="248957"/>
                </a:lnTo>
                <a:lnTo>
                  <a:pt x="207806" y="245978"/>
                </a:lnTo>
                <a:lnTo>
                  <a:pt x="216302" y="239280"/>
                </a:lnTo>
                <a:lnTo>
                  <a:pt x="224311" y="232070"/>
                </a:lnTo>
                <a:lnTo>
                  <a:pt x="232104" y="224632"/>
                </a:lnTo>
                <a:lnTo>
                  <a:pt x="237230" y="218330"/>
                </a:lnTo>
                <a:lnTo>
                  <a:pt x="243187" y="210319"/>
                </a:lnTo>
                <a:lnTo>
                  <a:pt x="249699" y="201169"/>
                </a:lnTo>
                <a:lnTo>
                  <a:pt x="255310" y="192528"/>
                </a:lnTo>
                <a:lnTo>
                  <a:pt x="260321" y="184228"/>
                </a:lnTo>
                <a:lnTo>
                  <a:pt x="264931" y="176154"/>
                </a:lnTo>
                <a:lnTo>
                  <a:pt x="268005" y="168232"/>
                </a:lnTo>
                <a:lnTo>
                  <a:pt x="270054" y="160411"/>
                </a:lnTo>
                <a:lnTo>
                  <a:pt x="271420" y="152656"/>
                </a:lnTo>
                <a:lnTo>
                  <a:pt x="272331" y="143677"/>
                </a:lnTo>
                <a:lnTo>
                  <a:pt x="272939" y="133880"/>
                </a:lnTo>
                <a:lnTo>
                  <a:pt x="273613" y="112836"/>
                </a:lnTo>
                <a:lnTo>
                  <a:pt x="273912" y="90782"/>
                </a:lnTo>
                <a:lnTo>
                  <a:pt x="272723" y="82107"/>
                </a:lnTo>
                <a:lnTo>
                  <a:pt x="270659" y="75054"/>
                </a:lnTo>
                <a:lnTo>
                  <a:pt x="268014" y="69082"/>
                </a:lnTo>
                <a:lnTo>
                  <a:pt x="263710" y="62560"/>
                </a:lnTo>
                <a:lnTo>
                  <a:pt x="258301" y="55673"/>
                </a:lnTo>
                <a:lnTo>
                  <a:pt x="252155" y="48541"/>
                </a:lnTo>
                <a:lnTo>
                  <a:pt x="245517" y="41246"/>
                </a:lnTo>
                <a:lnTo>
                  <a:pt x="231368" y="26368"/>
                </a:lnTo>
                <a:lnTo>
                  <a:pt x="225310" y="21385"/>
                </a:lnTo>
                <a:lnTo>
                  <a:pt x="220001" y="18062"/>
                </a:lnTo>
                <a:lnTo>
                  <a:pt x="215191" y="15847"/>
                </a:lnTo>
                <a:lnTo>
                  <a:pt x="210715" y="13101"/>
                </a:lnTo>
                <a:lnTo>
                  <a:pt x="202355" y="6662"/>
                </a:lnTo>
                <a:lnTo>
                  <a:pt x="198348" y="5707"/>
                </a:lnTo>
                <a:lnTo>
                  <a:pt x="194406" y="6341"/>
                </a:lnTo>
                <a:lnTo>
                  <a:pt x="190508" y="8033"/>
                </a:lnTo>
                <a:lnTo>
                  <a:pt x="185370" y="9161"/>
                </a:lnTo>
                <a:lnTo>
                  <a:pt x="179404" y="9913"/>
                </a:lnTo>
                <a:lnTo>
                  <a:pt x="159853" y="1141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89"/>
          <p:cNvSpPr/>
          <p:nvPr/>
        </p:nvSpPr>
        <p:spPr>
          <a:xfrm>
            <a:off x="6732502" y="2708992"/>
            <a:ext cx="239697" cy="285474"/>
          </a:xfrm>
          <a:custGeom>
            <a:avLst/>
            <a:gdLst/>
            <a:ahLst/>
            <a:cxnLst/>
            <a:rect l="0" t="0" r="0" b="0"/>
            <a:pathLst>
              <a:path w="239697" h="285474">
                <a:moveTo>
                  <a:pt x="171217" y="22777"/>
                </a:moveTo>
                <a:lnTo>
                  <a:pt x="161376" y="3095"/>
                </a:lnTo>
                <a:lnTo>
                  <a:pt x="159577" y="2036"/>
                </a:lnTo>
                <a:lnTo>
                  <a:pt x="154190" y="859"/>
                </a:lnTo>
                <a:lnTo>
                  <a:pt x="147564" y="336"/>
                </a:lnTo>
                <a:lnTo>
                  <a:pt x="139028" y="0"/>
                </a:lnTo>
                <a:lnTo>
                  <a:pt x="134518" y="1243"/>
                </a:lnTo>
                <a:lnTo>
                  <a:pt x="119347" y="6010"/>
                </a:lnTo>
                <a:lnTo>
                  <a:pt x="112507" y="7789"/>
                </a:lnTo>
                <a:lnTo>
                  <a:pt x="106678" y="8975"/>
                </a:lnTo>
                <a:lnTo>
                  <a:pt x="101521" y="9766"/>
                </a:lnTo>
                <a:lnTo>
                  <a:pt x="96813" y="11563"/>
                </a:lnTo>
                <a:lnTo>
                  <a:pt x="92405" y="14031"/>
                </a:lnTo>
                <a:lnTo>
                  <a:pt x="88195" y="16947"/>
                </a:lnTo>
                <a:lnTo>
                  <a:pt x="82849" y="21430"/>
                </a:lnTo>
                <a:lnTo>
                  <a:pt x="76745" y="26959"/>
                </a:lnTo>
                <a:lnTo>
                  <a:pt x="63190" y="39876"/>
                </a:lnTo>
                <a:lnTo>
                  <a:pt x="48698" y="54083"/>
                </a:lnTo>
                <a:lnTo>
                  <a:pt x="43818" y="60158"/>
                </a:lnTo>
                <a:lnTo>
                  <a:pt x="40565" y="65478"/>
                </a:lnTo>
                <a:lnTo>
                  <a:pt x="38395" y="70294"/>
                </a:lnTo>
                <a:lnTo>
                  <a:pt x="34410" y="77315"/>
                </a:lnTo>
                <a:lnTo>
                  <a:pt x="29213" y="85806"/>
                </a:lnTo>
                <a:lnTo>
                  <a:pt x="23207" y="95277"/>
                </a:lnTo>
                <a:lnTo>
                  <a:pt x="17934" y="105400"/>
                </a:lnTo>
                <a:lnTo>
                  <a:pt x="13149" y="115959"/>
                </a:lnTo>
                <a:lnTo>
                  <a:pt x="8688" y="126809"/>
                </a:lnTo>
                <a:lnTo>
                  <a:pt x="5715" y="135312"/>
                </a:lnTo>
                <a:lnTo>
                  <a:pt x="3732" y="142250"/>
                </a:lnTo>
                <a:lnTo>
                  <a:pt x="2410" y="148146"/>
                </a:lnTo>
                <a:lnTo>
                  <a:pt x="1530" y="155887"/>
                </a:lnTo>
                <a:lnTo>
                  <a:pt x="942" y="164857"/>
                </a:lnTo>
                <a:lnTo>
                  <a:pt x="115" y="188912"/>
                </a:lnTo>
                <a:lnTo>
                  <a:pt x="0" y="194494"/>
                </a:lnTo>
                <a:lnTo>
                  <a:pt x="1193" y="200755"/>
                </a:lnTo>
                <a:lnTo>
                  <a:pt x="3258" y="207469"/>
                </a:lnTo>
                <a:lnTo>
                  <a:pt x="5905" y="214485"/>
                </a:lnTo>
                <a:lnTo>
                  <a:pt x="15697" y="242563"/>
                </a:lnTo>
                <a:lnTo>
                  <a:pt x="19278" y="249311"/>
                </a:lnTo>
                <a:lnTo>
                  <a:pt x="22934" y="253810"/>
                </a:lnTo>
                <a:lnTo>
                  <a:pt x="26642" y="256809"/>
                </a:lnTo>
                <a:lnTo>
                  <a:pt x="31654" y="260079"/>
                </a:lnTo>
                <a:lnTo>
                  <a:pt x="37535" y="263528"/>
                </a:lnTo>
                <a:lnTo>
                  <a:pt x="43996" y="267098"/>
                </a:lnTo>
                <a:lnTo>
                  <a:pt x="48303" y="270748"/>
                </a:lnTo>
                <a:lnTo>
                  <a:pt x="51175" y="274451"/>
                </a:lnTo>
                <a:lnTo>
                  <a:pt x="53089" y="278190"/>
                </a:lnTo>
                <a:lnTo>
                  <a:pt x="55635" y="280683"/>
                </a:lnTo>
                <a:lnTo>
                  <a:pt x="58603" y="282344"/>
                </a:lnTo>
                <a:lnTo>
                  <a:pt x="61850" y="283452"/>
                </a:lnTo>
                <a:lnTo>
                  <a:pt x="66557" y="284190"/>
                </a:lnTo>
                <a:lnTo>
                  <a:pt x="72233" y="284683"/>
                </a:lnTo>
                <a:lnTo>
                  <a:pt x="84044" y="285230"/>
                </a:lnTo>
                <a:lnTo>
                  <a:pt x="93527" y="285473"/>
                </a:lnTo>
                <a:lnTo>
                  <a:pt x="99104" y="284268"/>
                </a:lnTo>
                <a:lnTo>
                  <a:pt x="105362" y="282194"/>
                </a:lnTo>
                <a:lnTo>
                  <a:pt x="112074" y="279542"/>
                </a:lnTo>
                <a:lnTo>
                  <a:pt x="117818" y="277774"/>
                </a:lnTo>
                <a:lnTo>
                  <a:pt x="122919" y="276595"/>
                </a:lnTo>
                <a:lnTo>
                  <a:pt x="127587" y="275809"/>
                </a:lnTo>
                <a:lnTo>
                  <a:pt x="131971" y="274015"/>
                </a:lnTo>
                <a:lnTo>
                  <a:pt x="136164" y="271549"/>
                </a:lnTo>
                <a:lnTo>
                  <a:pt x="140228" y="268635"/>
                </a:lnTo>
                <a:lnTo>
                  <a:pt x="144208" y="265423"/>
                </a:lnTo>
                <a:lnTo>
                  <a:pt x="148131" y="262011"/>
                </a:lnTo>
                <a:lnTo>
                  <a:pt x="152017" y="258466"/>
                </a:lnTo>
                <a:lnTo>
                  <a:pt x="159720" y="251142"/>
                </a:lnTo>
                <a:lnTo>
                  <a:pt x="163553" y="247410"/>
                </a:lnTo>
                <a:lnTo>
                  <a:pt x="166108" y="242383"/>
                </a:lnTo>
                <a:lnTo>
                  <a:pt x="167811" y="236491"/>
                </a:lnTo>
                <a:lnTo>
                  <a:pt x="168947" y="230023"/>
                </a:lnTo>
                <a:lnTo>
                  <a:pt x="172243" y="224441"/>
                </a:lnTo>
                <a:lnTo>
                  <a:pt x="176981" y="219450"/>
                </a:lnTo>
                <a:lnTo>
                  <a:pt x="182680" y="214852"/>
                </a:lnTo>
                <a:lnTo>
                  <a:pt x="187750" y="210517"/>
                </a:lnTo>
                <a:lnTo>
                  <a:pt x="192399" y="206357"/>
                </a:lnTo>
                <a:lnTo>
                  <a:pt x="196768" y="202314"/>
                </a:lnTo>
                <a:lnTo>
                  <a:pt x="200951" y="195809"/>
                </a:lnTo>
                <a:lnTo>
                  <a:pt x="205010" y="187662"/>
                </a:lnTo>
                <a:lnTo>
                  <a:pt x="208986" y="178420"/>
                </a:lnTo>
                <a:lnTo>
                  <a:pt x="220176" y="154605"/>
                </a:lnTo>
                <a:lnTo>
                  <a:pt x="226717" y="141143"/>
                </a:lnTo>
                <a:lnTo>
                  <a:pt x="231077" y="130898"/>
                </a:lnTo>
                <a:lnTo>
                  <a:pt x="233984" y="122798"/>
                </a:lnTo>
                <a:lnTo>
                  <a:pt x="235922" y="116127"/>
                </a:lnTo>
                <a:lnTo>
                  <a:pt x="237213" y="109141"/>
                </a:lnTo>
                <a:lnTo>
                  <a:pt x="238075" y="101943"/>
                </a:lnTo>
                <a:lnTo>
                  <a:pt x="238650" y="94605"/>
                </a:lnTo>
                <a:lnTo>
                  <a:pt x="239032" y="88442"/>
                </a:lnTo>
                <a:lnTo>
                  <a:pt x="239457" y="78208"/>
                </a:lnTo>
                <a:lnTo>
                  <a:pt x="239696" y="65307"/>
                </a:lnTo>
                <a:lnTo>
                  <a:pt x="237191" y="60020"/>
                </a:lnTo>
                <a:lnTo>
                  <a:pt x="232979" y="53956"/>
                </a:lnTo>
                <a:lnTo>
                  <a:pt x="227632" y="47373"/>
                </a:lnTo>
                <a:lnTo>
                  <a:pt x="224067" y="41715"/>
                </a:lnTo>
                <a:lnTo>
                  <a:pt x="221690" y="36672"/>
                </a:lnTo>
                <a:lnTo>
                  <a:pt x="220106" y="32041"/>
                </a:lnTo>
                <a:lnTo>
                  <a:pt x="217780" y="28953"/>
                </a:lnTo>
                <a:lnTo>
                  <a:pt x="214959" y="26894"/>
                </a:lnTo>
                <a:lnTo>
                  <a:pt x="208438" y="24607"/>
                </a:lnTo>
                <a:lnTo>
                  <a:pt x="201307" y="23591"/>
                </a:lnTo>
                <a:lnTo>
                  <a:pt x="193903" y="23139"/>
                </a:lnTo>
                <a:lnTo>
                  <a:pt x="182648" y="2277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90"/>
          <p:cNvSpPr/>
          <p:nvPr/>
        </p:nvSpPr>
        <p:spPr>
          <a:xfrm>
            <a:off x="7041515" y="2777960"/>
            <a:ext cx="273486" cy="306382"/>
          </a:xfrm>
          <a:custGeom>
            <a:avLst/>
            <a:gdLst/>
            <a:ahLst/>
            <a:cxnLst/>
            <a:rect l="0" t="0" r="0" b="0"/>
            <a:pathLst>
              <a:path w="273486" h="306382">
                <a:moveTo>
                  <a:pt x="193675" y="10959"/>
                </a:moveTo>
                <a:lnTo>
                  <a:pt x="173992" y="1118"/>
                </a:lnTo>
                <a:lnTo>
                  <a:pt x="168841" y="236"/>
                </a:lnTo>
                <a:lnTo>
                  <a:pt x="165688" y="0"/>
                </a:lnTo>
                <a:lnTo>
                  <a:pt x="161047" y="1113"/>
                </a:lnTo>
                <a:lnTo>
                  <a:pt x="155413" y="3125"/>
                </a:lnTo>
                <a:lnTo>
                  <a:pt x="149117" y="5737"/>
                </a:lnTo>
                <a:lnTo>
                  <a:pt x="143649" y="8748"/>
                </a:lnTo>
                <a:lnTo>
                  <a:pt x="138735" y="12025"/>
                </a:lnTo>
                <a:lnTo>
                  <a:pt x="134188" y="15480"/>
                </a:lnTo>
                <a:lnTo>
                  <a:pt x="128617" y="20323"/>
                </a:lnTo>
                <a:lnTo>
                  <a:pt x="122363" y="26092"/>
                </a:lnTo>
                <a:lnTo>
                  <a:pt x="106101" y="41815"/>
                </a:lnTo>
                <a:lnTo>
                  <a:pt x="32997" y="114504"/>
                </a:lnTo>
                <a:lnTo>
                  <a:pt x="29406" y="120629"/>
                </a:lnTo>
                <a:lnTo>
                  <a:pt x="27012" y="127253"/>
                </a:lnTo>
                <a:lnTo>
                  <a:pt x="25416" y="134208"/>
                </a:lnTo>
                <a:lnTo>
                  <a:pt x="23083" y="141385"/>
                </a:lnTo>
                <a:lnTo>
                  <a:pt x="20257" y="148710"/>
                </a:lnTo>
                <a:lnTo>
                  <a:pt x="17102" y="156133"/>
                </a:lnTo>
                <a:lnTo>
                  <a:pt x="13729" y="162352"/>
                </a:lnTo>
                <a:lnTo>
                  <a:pt x="10211" y="167768"/>
                </a:lnTo>
                <a:lnTo>
                  <a:pt x="6596" y="172649"/>
                </a:lnTo>
                <a:lnTo>
                  <a:pt x="4185" y="179712"/>
                </a:lnTo>
                <a:lnTo>
                  <a:pt x="2579" y="188231"/>
                </a:lnTo>
                <a:lnTo>
                  <a:pt x="1507" y="197721"/>
                </a:lnTo>
                <a:lnTo>
                  <a:pt x="793" y="206587"/>
                </a:lnTo>
                <a:lnTo>
                  <a:pt x="317" y="215038"/>
                </a:lnTo>
                <a:lnTo>
                  <a:pt x="0" y="223212"/>
                </a:lnTo>
                <a:lnTo>
                  <a:pt x="1058" y="229931"/>
                </a:lnTo>
                <a:lnTo>
                  <a:pt x="3034" y="235681"/>
                </a:lnTo>
                <a:lnTo>
                  <a:pt x="5621" y="240783"/>
                </a:lnTo>
                <a:lnTo>
                  <a:pt x="11882" y="249840"/>
                </a:lnTo>
                <a:lnTo>
                  <a:pt x="20168" y="259369"/>
                </a:lnTo>
                <a:lnTo>
                  <a:pt x="32317" y="272070"/>
                </a:lnTo>
                <a:lnTo>
                  <a:pt x="37843" y="276473"/>
                </a:lnTo>
                <a:lnTo>
                  <a:pt x="42797" y="279409"/>
                </a:lnTo>
                <a:lnTo>
                  <a:pt x="47369" y="281366"/>
                </a:lnTo>
                <a:lnTo>
                  <a:pt x="55837" y="286926"/>
                </a:lnTo>
                <a:lnTo>
                  <a:pt x="59873" y="290188"/>
                </a:lnTo>
                <a:lnTo>
                  <a:pt x="67744" y="293811"/>
                </a:lnTo>
                <a:lnTo>
                  <a:pt x="71620" y="294777"/>
                </a:lnTo>
                <a:lnTo>
                  <a:pt x="76745" y="296691"/>
                </a:lnTo>
                <a:lnTo>
                  <a:pt x="82702" y="299237"/>
                </a:lnTo>
                <a:lnTo>
                  <a:pt x="89213" y="302205"/>
                </a:lnTo>
                <a:lnTo>
                  <a:pt x="94823" y="304183"/>
                </a:lnTo>
                <a:lnTo>
                  <a:pt x="99834" y="305502"/>
                </a:lnTo>
                <a:lnTo>
                  <a:pt x="104444" y="306381"/>
                </a:lnTo>
                <a:lnTo>
                  <a:pt x="111328" y="305697"/>
                </a:lnTo>
                <a:lnTo>
                  <a:pt x="119726" y="303971"/>
                </a:lnTo>
                <a:lnTo>
                  <a:pt x="129136" y="301551"/>
                </a:lnTo>
                <a:lnTo>
                  <a:pt x="136679" y="299937"/>
                </a:lnTo>
                <a:lnTo>
                  <a:pt x="142978" y="298861"/>
                </a:lnTo>
                <a:lnTo>
                  <a:pt x="148446" y="298144"/>
                </a:lnTo>
                <a:lnTo>
                  <a:pt x="153362" y="297666"/>
                </a:lnTo>
                <a:lnTo>
                  <a:pt x="157909" y="297347"/>
                </a:lnTo>
                <a:lnTo>
                  <a:pt x="162211" y="297134"/>
                </a:lnTo>
                <a:lnTo>
                  <a:pt x="167620" y="295723"/>
                </a:lnTo>
                <a:lnTo>
                  <a:pt x="173764" y="293512"/>
                </a:lnTo>
                <a:lnTo>
                  <a:pt x="180401" y="290768"/>
                </a:lnTo>
                <a:lnTo>
                  <a:pt x="187366" y="286398"/>
                </a:lnTo>
                <a:lnTo>
                  <a:pt x="194548" y="280945"/>
                </a:lnTo>
                <a:lnTo>
                  <a:pt x="201877" y="274770"/>
                </a:lnTo>
                <a:lnTo>
                  <a:pt x="208033" y="270653"/>
                </a:lnTo>
                <a:lnTo>
                  <a:pt x="213407" y="267909"/>
                </a:lnTo>
                <a:lnTo>
                  <a:pt x="218260" y="266079"/>
                </a:lnTo>
                <a:lnTo>
                  <a:pt x="222764" y="262319"/>
                </a:lnTo>
                <a:lnTo>
                  <a:pt x="227038" y="257273"/>
                </a:lnTo>
                <a:lnTo>
                  <a:pt x="231157" y="251368"/>
                </a:lnTo>
                <a:lnTo>
                  <a:pt x="235173" y="244892"/>
                </a:lnTo>
                <a:lnTo>
                  <a:pt x="239120" y="238034"/>
                </a:lnTo>
                <a:lnTo>
                  <a:pt x="243021" y="230923"/>
                </a:lnTo>
                <a:lnTo>
                  <a:pt x="246892" y="222372"/>
                </a:lnTo>
                <a:lnTo>
                  <a:pt x="250742" y="212861"/>
                </a:lnTo>
                <a:lnTo>
                  <a:pt x="254580" y="202710"/>
                </a:lnTo>
                <a:lnTo>
                  <a:pt x="258409" y="193403"/>
                </a:lnTo>
                <a:lnTo>
                  <a:pt x="262231" y="184659"/>
                </a:lnTo>
                <a:lnTo>
                  <a:pt x="266049" y="176289"/>
                </a:lnTo>
                <a:lnTo>
                  <a:pt x="268594" y="169439"/>
                </a:lnTo>
                <a:lnTo>
                  <a:pt x="270290" y="163603"/>
                </a:lnTo>
                <a:lnTo>
                  <a:pt x="271422" y="158442"/>
                </a:lnTo>
                <a:lnTo>
                  <a:pt x="272679" y="149320"/>
                </a:lnTo>
                <a:lnTo>
                  <a:pt x="273014" y="145110"/>
                </a:lnTo>
                <a:lnTo>
                  <a:pt x="273237" y="138493"/>
                </a:lnTo>
                <a:lnTo>
                  <a:pt x="273485" y="120981"/>
                </a:lnTo>
                <a:lnTo>
                  <a:pt x="272282" y="113517"/>
                </a:lnTo>
                <a:lnTo>
                  <a:pt x="270210" y="107271"/>
                </a:lnTo>
                <a:lnTo>
                  <a:pt x="267558" y="101838"/>
                </a:lnTo>
                <a:lnTo>
                  <a:pt x="264611" y="92413"/>
                </a:lnTo>
                <a:lnTo>
                  <a:pt x="263302" y="83991"/>
                </a:lnTo>
                <a:lnTo>
                  <a:pt x="262720" y="76015"/>
                </a:lnTo>
                <a:lnTo>
                  <a:pt x="261295" y="72110"/>
                </a:lnTo>
                <a:lnTo>
                  <a:pt x="256324" y="64384"/>
                </a:lnTo>
                <a:lnTo>
                  <a:pt x="251951" y="59276"/>
                </a:lnTo>
                <a:lnTo>
                  <a:pt x="246495" y="53330"/>
                </a:lnTo>
                <a:lnTo>
                  <a:pt x="233455" y="39600"/>
                </a:lnTo>
                <a:lnTo>
                  <a:pt x="216535" y="338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91"/>
          <p:cNvSpPr/>
          <p:nvPr/>
        </p:nvSpPr>
        <p:spPr>
          <a:xfrm>
            <a:off x="6109059" y="4126229"/>
            <a:ext cx="268859" cy="272535"/>
          </a:xfrm>
          <a:custGeom>
            <a:avLst/>
            <a:gdLst/>
            <a:ahLst/>
            <a:cxnLst/>
            <a:rect l="0" t="0" r="0" b="0"/>
            <a:pathLst>
              <a:path w="268859" h="272535">
                <a:moveTo>
                  <a:pt x="200300" y="45721"/>
                </a:moveTo>
                <a:lnTo>
                  <a:pt x="200300" y="33585"/>
                </a:lnTo>
                <a:lnTo>
                  <a:pt x="199031" y="28740"/>
                </a:lnTo>
                <a:lnTo>
                  <a:pt x="196914" y="24240"/>
                </a:lnTo>
                <a:lnTo>
                  <a:pt x="190459" y="13961"/>
                </a:lnTo>
                <a:lnTo>
                  <a:pt x="188660" y="13117"/>
                </a:lnTo>
                <a:lnTo>
                  <a:pt x="183273" y="12180"/>
                </a:lnTo>
                <a:lnTo>
                  <a:pt x="178789" y="10660"/>
                </a:lnTo>
                <a:lnTo>
                  <a:pt x="173259" y="8377"/>
                </a:lnTo>
                <a:lnTo>
                  <a:pt x="167033" y="5585"/>
                </a:lnTo>
                <a:lnTo>
                  <a:pt x="161612" y="3723"/>
                </a:lnTo>
                <a:lnTo>
                  <a:pt x="156729" y="2482"/>
                </a:lnTo>
                <a:lnTo>
                  <a:pt x="152202" y="1655"/>
                </a:lnTo>
                <a:lnTo>
                  <a:pt x="145375" y="2374"/>
                </a:lnTo>
                <a:lnTo>
                  <a:pt x="137014" y="4123"/>
                </a:lnTo>
                <a:lnTo>
                  <a:pt x="127630" y="6559"/>
                </a:lnTo>
                <a:lnTo>
                  <a:pt x="120103" y="9453"/>
                </a:lnTo>
                <a:lnTo>
                  <a:pt x="113816" y="12652"/>
                </a:lnTo>
                <a:lnTo>
                  <a:pt x="108354" y="16054"/>
                </a:lnTo>
                <a:lnTo>
                  <a:pt x="103443" y="18323"/>
                </a:lnTo>
                <a:lnTo>
                  <a:pt x="98899" y="19836"/>
                </a:lnTo>
                <a:lnTo>
                  <a:pt x="94599" y="20844"/>
                </a:lnTo>
                <a:lnTo>
                  <a:pt x="86436" y="25351"/>
                </a:lnTo>
                <a:lnTo>
                  <a:pt x="82481" y="28330"/>
                </a:lnTo>
                <a:lnTo>
                  <a:pt x="67926" y="38415"/>
                </a:lnTo>
                <a:lnTo>
                  <a:pt x="58711" y="44660"/>
                </a:lnTo>
                <a:lnTo>
                  <a:pt x="50027" y="50093"/>
                </a:lnTo>
                <a:lnTo>
                  <a:pt x="41699" y="54986"/>
                </a:lnTo>
                <a:lnTo>
                  <a:pt x="33606" y="59517"/>
                </a:lnTo>
                <a:lnTo>
                  <a:pt x="26941" y="65078"/>
                </a:lnTo>
                <a:lnTo>
                  <a:pt x="21228" y="71326"/>
                </a:lnTo>
                <a:lnTo>
                  <a:pt x="16149" y="78031"/>
                </a:lnTo>
                <a:lnTo>
                  <a:pt x="12762" y="83771"/>
                </a:lnTo>
                <a:lnTo>
                  <a:pt x="10505" y="88867"/>
                </a:lnTo>
                <a:lnTo>
                  <a:pt x="9000" y="93535"/>
                </a:lnTo>
                <a:lnTo>
                  <a:pt x="6727" y="99187"/>
                </a:lnTo>
                <a:lnTo>
                  <a:pt x="3941" y="105494"/>
                </a:lnTo>
                <a:lnTo>
                  <a:pt x="815" y="112240"/>
                </a:lnTo>
                <a:lnTo>
                  <a:pt x="0" y="124357"/>
                </a:lnTo>
                <a:lnTo>
                  <a:pt x="727" y="140055"/>
                </a:lnTo>
                <a:lnTo>
                  <a:pt x="2481" y="158140"/>
                </a:lnTo>
                <a:lnTo>
                  <a:pt x="3651" y="172737"/>
                </a:lnTo>
                <a:lnTo>
                  <a:pt x="4431" y="185008"/>
                </a:lnTo>
                <a:lnTo>
                  <a:pt x="4951" y="195729"/>
                </a:lnTo>
                <a:lnTo>
                  <a:pt x="6567" y="202876"/>
                </a:lnTo>
                <a:lnTo>
                  <a:pt x="8915" y="207641"/>
                </a:lnTo>
                <a:lnTo>
                  <a:pt x="11750" y="210817"/>
                </a:lnTo>
                <a:lnTo>
                  <a:pt x="13640" y="214205"/>
                </a:lnTo>
                <a:lnTo>
                  <a:pt x="15741" y="221356"/>
                </a:lnTo>
                <a:lnTo>
                  <a:pt x="20060" y="228767"/>
                </a:lnTo>
                <a:lnTo>
                  <a:pt x="26214" y="236295"/>
                </a:lnTo>
                <a:lnTo>
                  <a:pt x="33182" y="243874"/>
                </a:lnTo>
                <a:lnTo>
                  <a:pt x="44245" y="255280"/>
                </a:lnTo>
                <a:lnTo>
                  <a:pt x="48003" y="257817"/>
                </a:lnTo>
                <a:lnTo>
                  <a:pt x="55566" y="260636"/>
                </a:lnTo>
                <a:lnTo>
                  <a:pt x="85167" y="268290"/>
                </a:lnTo>
                <a:lnTo>
                  <a:pt x="94335" y="270300"/>
                </a:lnTo>
                <a:lnTo>
                  <a:pt x="101717" y="271640"/>
                </a:lnTo>
                <a:lnTo>
                  <a:pt x="107908" y="272534"/>
                </a:lnTo>
                <a:lnTo>
                  <a:pt x="115846" y="271859"/>
                </a:lnTo>
                <a:lnTo>
                  <a:pt x="124947" y="270140"/>
                </a:lnTo>
                <a:lnTo>
                  <a:pt x="134825" y="267723"/>
                </a:lnTo>
                <a:lnTo>
                  <a:pt x="142680" y="266112"/>
                </a:lnTo>
                <a:lnTo>
                  <a:pt x="149187" y="265039"/>
                </a:lnTo>
                <a:lnTo>
                  <a:pt x="154795" y="264323"/>
                </a:lnTo>
                <a:lnTo>
                  <a:pt x="159803" y="263845"/>
                </a:lnTo>
                <a:lnTo>
                  <a:pt x="164412" y="263527"/>
                </a:lnTo>
                <a:lnTo>
                  <a:pt x="168755" y="263315"/>
                </a:lnTo>
                <a:lnTo>
                  <a:pt x="171650" y="261903"/>
                </a:lnTo>
                <a:lnTo>
                  <a:pt x="173580" y="259692"/>
                </a:lnTo>
                <a:lnTo>
                  <a:pt x="174867" y="256948"/>
                </a:lnTo>
                <a:lnTo>
                  <a:pt x="176995" y="255119"/>
                </a:lnTo>
                <a:lnTo>
                  <a:pt x="179683" y="253900"/>
                </a:lnTo>
                <a:lnTo>
                  <a:pt x="187327" y="251275"/>
                </a:lnTo>
                <a:lnTo>
                  <a:pt x="192922" y="248796"/>
                </a:lnTo>
                <a:lnTo>
                  <a:pt x="199191" y="245875"/>
                </a:lnTo>
                <a:lnTo>
                  <a:pt x="205911" y="241386"/>
                </a:lnTo>
                <a:lnTo>
                  <a:pt x="212931" y="235854"/>
                </a:lnTo>
                <a:lnTo>
                  <a:pt x="220151" y="229627"/>
                </a:lnTo>
                <a:lnTo>
                  <a:pt x="227504" y="222934"/>
                </a:lnTo>
                <a:lnTo>
                  <a:pt x="242448" y="208726"/>
                </a:lnTo>
                <a:lnTo>
                  <a:pt x="248719" y="203921"/>
                </a:lnTo>
                <a:lnTo>
                  <a:pt x="254170" y="200717"/>
                </a:lnTo>
                <a:lnTo>
                  <a:pt x="259073" y="198582"/>
                </a:lnTo>
                <a:lnTo>
                  <a:pt x="262342" y="195888"/>
                </a:lnTo>
                <a:lnTo>
                  <a:pt x="264522" y="192822"/>
                </a:lnTo>
                <a:lnTo>
                  <a:pt x="266943" y="186029"/>
                </a:lnTo>
                <a:lnTo>
                  <a:pt x="268019" y="178777"/>
                </a:lnTo>
                <a:lnTo>
                  <a:pt x="268306" y="173794"/>
                </a:lnTo>
                <a:lnTo>
                  <a:pt x="268625" y="161486"/>
                </a:lnTo>
                <a:lnTo>
                  <a:pt x="268858" y="95928"/>
                </a:lnTo>
                <a:lnTo>
                  <a:pt x="266326" y="83002"/>
                </a:lnTo>
                <a:lnTo>
                  <a:pt x="262097" y="70575"/>
                </a:lnTo>
                <a:lnTo>
                  <a:pt x="256738" y="58480"/>
                </a:lnTo>
                <a:lnTo>
                  <a:pt x="251896" y="49147"/>
                </a:lnTo>
                <a:lnTo>
                  <a:pt x="247397" y="41654"/>
                </a:lnTo>
                <a:lnTo>
                  <a:pt x="243128" y="35390"/>
                </a:lnTo>
                <a:lnTo>
                  <a:pt x="240282" y="29944"/>
                </a:lnTo>
                <a:lnTo>
                  <a:pt x="238385" y="25043"/>
                </a:lnTo>
                <a:lnTo>
                  <a:pt x="237120" y="20505"/>
                </a:lnTo>
                <a:lnTo>
                  <a:pt x="233737" y="17480"/>
                </a:lnTo>
                <a:lnTo>
                  <a:pt x="228942" y="15464"/>
                </a:lnTo>
                <a:lnTo>
                  <a:pt x="223204" y="14119"/>
                </a:lnTo>
                <a:lnTo>
                  <a:pt x="219380" y="11953"/>
                </a:lnTo>
                <a:lnTo>
                  <a:pt x="216830" y="9239"/>
                </a:lnTo>
                <a:lnTo>
                  <a:pt x="2003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92"/>
          <p:cNvSpPr/>
          <p:nvPr/>
        </p:nvSpPr>
        <p:spPr>
          <a:xfrm>
            <a:off x="6515291" y="4046220"/>
            <a:ext cx="239191" cy="274319"/>
          </a:xfrm>
          <a:custGeom>
            <a:avLst/>
            <a:gdLst/>
            <a:ahLst/>
            <a:cxnLst/>
            <a:rect l="0" t="0" r="0" b="0"/>
            <a:pathLst>
              <a:path w="239191" h="274319">
                <a:moveTo>
                  <a:pt x="182689" y="11430"/>
                </a:moveTo>
                <a:lnTo>
                  <a:pt x="164485" y="17497"/>
                </a:lnTo>
                <a:lnTo>
                  <a:pt x="157853" y="19285"/>
                </a:lnTo>
                <a:lnTo>
                  <a:pt x="152161" y="20476"/>
                </a:lnTo>
                <a:lnTo>
                  <a:pt x="147097" y="21270"/>
                </a:lnTo>
                <a:lnTo>
                  <a:pt x="141180" y="23070"/>
                </a:lnTo>
                <a:lnTo>
                  <a:pt x="134697" y="25540"/>
                </a:lnTo>
                <a:lnTo>
                  <a:pt x="127834" y="28456"/>
                </a:lnTo>
                <a:lnTo>
                  <a:pt x="120719" y="32941"/>
                </a:lnTo>
                <a:lnTo>
                  <a:pt x="113435" y="38470"/>
                </a:lnTo>
                <a:lnTo>
                  <a:pt x="106040" y="44697"/>
                </a:lnTo>
                <a:lnTo>
                  <a:pt x="98569" y="51388"/>
                </a:lnTo>
                <a:lnTo>
                  <a:pt x="83496" y="65595"/>
                </a:lnTo>
                <a:lnTo>
                  <a:pt x="75920" y="74210"/>
                </a:lnTo>
                <a:lnTo>
                  <a:pt x="68330" y="83763"/>
                </a:lnTo>
                <a:lnTo>
                  <a:pt x="60729" y="93942"/>
                </a:lnTo>
                <a:lnTo>
                  <a:pt x="45511" y="115412"/>
                </a:lnTo>
                <a:lnTo>
                  <a:pt x="37897" y="126471"/>
                </a:lnTo>
                <a:lnTo>
                  <a:pt x="32821" y="135113"/>
                </a:lnTo>
                <a:lnTo>
                  <a:pt x="29437" y="142146"/>
                </a:lnTo>
                <a:lnTo>
                  <a:pt x="27180" y="148103"/>
                </a:lnTo>
                <a:lnTo>
                  <a:pt x="24406" y="152076"/>
                </a:lnTo>
                <a:lnTo>
                  <a:pt x="21287" y="154724"/>
                </a:lnTo>
                <a:lnTo>
                  <a:pt x="17938" y="156489"/>
                </a:lnTo>
                <a:lnTo>
                  <a:pt x="14435" y="161476"/>
                </a:lnTo>
                <a:lnTo>
                  <a:pt x="10830" y="168610"/>
                </a:lnTo>
                <a:lnTo>
                  <a:pt x="7156" y="177177"/>
                </a:lnTo>
                <a:lnTo>
                  <a:pt x="4707" y="185427"/>
                </a:lnTo>
                <a:lnTo>
                  <a:pt x="3074" y="193468"/>
                </a:lnTo>
                <a:lnTo>
                  <a:pt x="1986" y="201369"/>
                </a:lnTo>
                <a:lnTo>
                  <a:pt x="1260" y="209176"/>
                </a:lnTo>
                <a:lnTo>
                  <a:pt x="776" y="216920"/>
                </a:lnTo>
                <a:lnTo>
                  <a:pt x="238" y="231028"/>
                </a:lnTo>
                <a:lnTo>
                  <a:pt x="0" y="241533"/>
                </a:lnTo>
                <a:lnTo>
                  <a:pt x="1206" y="246111"/>
                </a:lnTo>
                <a:lnTo>
                  <a:pt x="5933" y="254586"/>
                </a:lnTo>
                <a:lnTo>
                  <a:pt x="11461" y="262519"/>
                </a:lnTo>
                <a:lnTo>
                  <a:pt x="18783" y="270259"/>
                </a:lnTo>
                <a:lnTo>
                  <a:pt x="20942" y="272515"/>
                </a:lnTo>
                <a:lnTo>
                  <a:pt x="22787" y="273116"/>
                </a:lnTo>
                <a:lnTo>
                  <a:pt x="28225" y="273785"/>
                </a:lnTo>
                <a:lnTo>
                  <a:pt x="34875" y="274082"/>
                </a:lnTo>
                <a:lnTo>
                  <a:pt x="43424" y="274273"/>
                </a:lnTo>
                <a:lnTo>
                  <a:pt x="72342" y="274318"/>
                </a:lnTo>
                <a:lnTo>
                  <a:pt x="76105" y="273049"/>
                </a:lnTo>
                <a:lnTo>
                  <a:pt x="79883" y="270932"/>
                </a:lnTo>
                <a:lnTo>
                  <a:pt x="83671" y="268251"/>
                </a:lnTo>
                <a:lnTo>
                  <a:pt x="87467" y="266464"/>
                </a:lnTo>
                <a:lnTo>
                  <a:pt x="91267" y="265273"/>
                </a:lnTo>
                <a:lnTo>
                  <a:pt x="95072" y="264478"/>
                </a:lnTo>
                <a:lnTo>
                  <a:pt x="105227" y="261409"/>
                </a:lnTo>
                <a:lnTo>
                  <a:pt x="136831" y="251225"/>
                </a:lnTo>
                <a:lnTo>
                  <a:pt x="150847" y="246223"/>
                </a:lnTo>
                <a:lnTo>
                  <a:pt x="162730" y="241619"/>
                </a:lnTo>
                <a:lnTo>
                  <a:pt x="173193" y="237279"/>
                </a:lnTo>
                <a:lnTo>
                  <a:pt x="182709" y="233116"/>
                </a:lnTo>
                <a:lnTo>
                  <a:pt x="211964" y="219520"/>
                </a:lnTo>
                <a:lnTo>
                  <a:pt x="218136" y="214828"/>
                </a:lnTo>
                <a:lnTo>
                  <a:pt x="221561" y="211798"/>
                </a:lnTo>
                <a:lnTo>
                  <a:pt x="225113" y="207238"/>
                </a:lnTo>
                <a:lnTo>
                  <a:pt x="228752" y="201659"/>
                </a:lnTo>
                <a:lnTo>
                  <a:pt x="232447" y="195399"/>
                </a:lnTo>
                <a:lnTo>
                  <a:pt x="234911" y="188686"/>
                </a:lnTo>
                <a:lnTo>
                  <a:pt x="236553" y="181670"/>
                </a:lnTo>
                <a:lnTo>
                  <a:pt x="237648" y="174453"/>
                </a:lnTo>
                <a:lnTo>
                  <a:pt x="238378" y="163292"/>
                </a:lnTo>
                <a:lnTo>
                  <a:pt x="238865" y="149501"/>
                </a:lnTo>
                <a:lnTo>
                  <a:pt x="239190" y="133957"/>
                </a:lnTo>
                <a:lnTo>
                  <a:pt x="238137" y="118515"/>
                </a:lnTo>
                <a:lnTo>
                  <a:pt x="236163" y="103140"/>
                </a:lnTo>
                <a:lnTo>
                  <a:pt x="233579" y="87810"/>
                </a:lnTo>
                <a:lnTo>
                  <a:pt x="230585" y="75050"/>
                </a:lnTo>
                <a:lnTo>
                  <a:pt x="227319" y="64003"/>
                </a:lnTo>
                <a:lnTo>
                  <a:pt x="223872" y="54098"/>
                </a:lnTo>
                <a:lnTo>
                  <a:pt x="220305" y="46225"/>
                </a:lnTo>
                <a:lnTo>
                  <a:pt x="216657" y="39707"/>
                </a:lnTo>
                <a:lnTo>
                  <a:pt x="212954" y="34091"/>
                </a:lnTo>
                <a:lnTo>
                  <a:pt x="209215" y="29077"/>
                </a:lnTo>
                <a:lnTo>
                  <a:pt x="205453" y="24465"/>
                </a:lnTo>
                <a:lnTo>
                  <a:pt x="201674" y="20119"/>
                </a:lnTo>
                <a:lnTo>
                  <a:pt x="196616" y="15953"/>
                </a:lnTo>
                <a:lnTo>
                  <a:pt x="190704" y="11905"/>
                </a:lnTo>
                <a:lnTo>
                  <a:pt x="184222" y="7936"/>
                </a:lnTo>
                <a:lnTo>
                  <a:pt x="178631" y="5291"/>
                </a:lnTo>
                <a:lnTo>
                  <a:pt x="173634" y="3527"/>
                </a:lnTo>
                <a:lnTo>
                  <a:pt x="15982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93"/>
          <p:cNvSpPr/>
          <p:nvPr/>
        </p:nvSpPr>
        <p:spPr>
          <a:xfrm>
            <a:off x="6286500" y="2937509"/>
            <a:ext cx="537210" cy="1211581"/>
          </a:xfrm>
          <a:custGeom>
            <a:avLst/>
            <a:gdLst/>
            <a:ahLst/>
            <a:cxnLst/>
            <a:rect l="0" t="0" r="0" b="0"/>
            <a:pathLst>
              <a:path w="537210" h="1211581">
                <a:moveTo>
                  <a:pt x="0" y="1211580"/>
                </a:moveTo>
                <a:lnTo>
                  <a:pt x="0" y="1190780"/>
                </a:lnTo>
                <a:lnTo>
                  <a:pt x="9046" y="1167511"/>
                </a:lnTo>
                <a:lnTo>
                  <a:pt x="11640" y="1157704"/>
                </a:lnTo>
                <a:lnTo>
                  <a:pt x="20267" y="1134099"/>
                </a:lnTo>
                <a:lnTo>
                  <a:pt x="22977" y="1123804"/>
                </a:lnTo>
                <a:lnTo>
                  <a:pt x="38617" y="1089139"/>
                </a:lnTo>
                <a:lnTo>
                  <a:pt x="57218" y="1042445"/>
                </a:lnTo>
                <a:lnTo>
                  <a:pt x="77478" y="998525"/>
                </a:lnTo>
                <a:lnTo>
                  <a:pt x="95487" y="955695"/>
                </a:lnTo>
                <a:lnTo>
                  <a:pt x="105092" y="934447"/>
                </a:lnTo>
                <a:lnTo>
                  <a:pt x="120367" y="896217"/>
                </a:lnTo>
                <a:lnTo>
                  <a:pt x="198438" y="698497"/>
                </a:lnTo>
                <a:lnTo>
                  <a:pt x="212231" y="665620"/>
                </a:lnTo>
                <a:lnTo>
                  <a:pt x="225135" y="640001"/>
                </a:lnTo>
                <a:lnTo>
                  <a:pt x="233910" y="626057"/>
                </a:lnTo>
                <a:lnTo>
                  <a:pt x="250010" y="599558"/>
                </a:lnTo>
                <a:lnTo>
                  <a:pt x="263732" y="561850"/>
                </a:lnTo>
                <a:lnTo>
                  <a:pt x="282051" y="520935"/>
                </a:lnTo>
                <a:lnTo>
                  <a:pt x="293403" y="491325"/>
                </a:lnTo>
                <a:lnTo>
                  <a:pt x="312003" y="447760"/>
                </a:lnTo>
                <a:lnTo>
                  <a:pt x="324087" y="419985"/>
                </a:lnTo>
                <a:lnTo>
                  <a:pt x="338032" y="394668"/>
                </a:lnTo>
                <a:lnTo>
                  <a:pt x="348936" y="365436"/>
                </a:lnTo>
                <a:lnTo>
                  <a:pt x="354002" y="341393"/>
                </a:lnTo>
                <a:lnTo>
                  <a:pt x="359687" y="330377"/>
                </a:lnTo>
                <a:lnTo>
                  <a:pt x="370028" y="317035"/>
                </a:lnTo>
                <a:lnTo>
                  <a:pt x="372415" y="310417"/>
                </a:lnTo>
                <a:lnTo>
                  <a:pt x="377045" y="285439"/>
                </a:lnTo>
                <a:lnTo>
                  <a:pt x="397832" y="241707"/>
                </a:lnTo>
                <a:lnTo>
                  <a:pt x="410071" y="207755"/>
                </a:lnTo>
                <a:lnTo>
                  <a:pt x="425174" y="176140"/>
                </a:lnTo>
                <a:lnTo>
                  <a:pt x="449827" y="134458"/>
                </a:lnTo>
                <a:lnTo>
                  <a:pt x="463660" y="106749"/>
                </a:lnTo>
                <a:lnTo>
                  <a:pt x="478587" y="76503"/>
                </a:lnTo>
                <a:lnTo>
                  <a:pt x="495008" y="54906"/>
                </a:lnTo>
                <a:lnTo>
                  <a:pt x="500575" y="48442"/>
                </a:lnTo>
                <a:lnTo>
                  <a:pt x="501356" y="46265"/>
                </a:lnTo>
                <a:lnTo>
                  <a:pt x="502225" y="40459"/>
                </a:lnTo>
                <a:lnTo>
                  <a:pt x="503727" y="38403"/>
                </a:lnTo>
                <a:lnTo>
                  <a:pt x="505997" y="37032"/>
                </a:lnTo>
                <a:lnTo>
                  <a:pt x="508782" y="36118"/>
                </a:lnTo>
                <a:lnTo>
                  <a:pt x="510637" y="34239"/>
                </a:lnTo>
                <a:lnTo>
                  <a:pt x="511875" y="31716"/>
                </a:lnTo>
                <a:lnTo>
                  <a:pt x="512700" y="28764"/>
                </a:lnTo>
                <a:lnTo>
                  <a:pt x="517004" y="22098"/>
                </a:lnTo>
                <a:lnTo>
                  <a:pt x="528939" y="8321"/>
                </a:lnTo>
                <a:lnTo>
                  <a:pt x="53720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94"/>
          <p:cNvSpPr/>
          <p:nvPr/>
        </p:nvSpPr>
        <p:spPr>
          <a:xfrm>
            <a:off x="6720840" y="3063239"/>
            <a:ext cx="445770" cy="1005841"/>
          </a:xfrm>
          <a:custGeom>
            <a:avLst/>
            <a:gdLst/>
            <a:ahLst/>
            <a:cxnLst/>
            <a:rect l="0" t="0" r="0" b="0"/>
            <a:pathLst>
              <a:path w="445770" h="1005841">
                <a:moveTo>
                  <a:pt x="0" y="1005840"/>
                </a:moveTo>
                <a:lnTo>
                  <a:pt x="9841" y="986158"/>
                </a:lnTo>
                <a:lnTo>
                  <a:pt x="17027" y="977854"/>
                </a:lnTo>
                <a:lnTo>
                  <a:pt x="18971" y="973213"/>
                </a:lnTo>
                <a:lnTo>
                  <a:pt x="25479" y="947514"/>
                </a:lnTo>
                <a:lnTo>
                  <a:pt x="38452" y="918709"/>
                </a:lnTo>
                <a:lnTo>
                  <a:pt x="48840" y="894725"/>
                </a:lnTo>
                <a:lnTo>
                  <a:pt x="55957" y="868213"/>
                </a:lnTo>
                <a:lnTo>
                  <a:pt x="65544" y="846670"/>
                </a:lnTo>
                <a:lnTo>
                  <a:pt x="72735" y="818681"/>
                </a:lnTo>
                <a:lnTo>
                  <a:pt x="80163" y="795235"/>
                </a:lnTo>
                <a:lnTo>
                  <a:pt x="86428" y="776348"/>
                </a:lnTo>
                <a:lnTo>
                  <a:pt x="91224" y="752705"/>
                </a:lnTo>
                <a:lnTo>
                  <a:pt x="101395" y="733282"/>
                </a:lnTo>
                <a:lnTo>
                  <a:pt x="113221" y="710290"/>
                </a:lnTo>
                <a:lnTo>
                  <a:pt x="119931" y="694507"/>
                </a:lnTo>
                <a:lnTo>
                  <a:pt x="126943" y="676364"/>
                </a:lnTo>
                <a:lnTo>
                  <a:pt x="134159" y="656650"/>
                </a:lnTo>
                <a:lnTo>
                  <a:pt x="142176" y="631358"/>
                </a:lnTo>
                <a:lnTo>
                  <a:pt x="150076" y="606593"/>
                </a:lnTo>
                <a:lnTo>
                  <a:pt x="157073" y="586555"/>
                </a:lnTo>
                <a:lnTo>
                  <a:pt x="159981" y="575651"/>
                </a:lnTo>
                <a:lnTo>
                  <a:pt x="168757" y="556503"/>
                </a:lnTo>
                <a:lnTo>
                  <a:pt x="179400" y="539681"/>
                </a:lnTo>
                <a:lnTo>
                  <a:pt x="191868" y="509156"/>
                </a:lnTo>
                <a:lnTo>
                  <a:pt x="204231" y="478175"/>
                </a:lnTo>
                <a:lnTo>
                  <a:pt x="212353" y="459753"/>
                </a:lnTo>
                <a:lnTo>
                  <a:pt x="231539" y="418965"/>
                </a:lnTo>
                <a:lnTo>
                  <a:pt x="242606" y="392371"/>
                </a:lnTo>
                <a:lnTo>
                  <a:pt x="252223" y="366871"/>
                </a:lnTo>
                <a:lnTo>
                  <a:pt x="260689" y="348474"/>
                </a:lnTo>
                <a:lnTo>
                  <a:pt x="272918" y="323364"/>
                </a:lnTo>
                <a:lnTo>
                  <a:pt x="281948" y="298871"/>
                </a:lnTo>
                <a:lnTo>
                  <a:pt x="294220" y="274648"/>
                </a:lnTo>
                <a:lnTo>
                  <a:pt x="309833" y="246526"/>
                </a:lnTo>
                <a:lnTo>
                  <a:pt x="321007" y="225561"/>
                </a:lnTo>
                <a:lnTo>
                  <a:pt x="330206" y="201003"/>
                </a:lnTo>
                <a:lnTo>
                  <a:pt x="338528" y="176965"/>
                </a:lnTo>
                <a:lnTo>
                  <a:pt x="350353" y="155022"/>
                </a:lnTo>
                <a:lnTo>
                  <a:pt x="358065" y="140442"/>
                </a:lnTo>
                <a:lnTo>
                  <a:pt x="361900" y="135539"/>
                </a:lnTo>
                <a:lnTo>
                  <a:pt x="365727" y="132269"/>
                </a:lnTo>
                <a:lnTo>
                  <a:pt x="369548" y="130090"/>
                </a:lnTo>
                <a:lnTo>
                  <a:pt x="372095" y="127366"/>
                </a:lnTo>
                <a:lnTo>
                  <a:pt x="373793" y="124281"/>
                </a:lnTo>
                <a:lnTo>
                  <a:pt x="374925" y="120955"/>
                </a:lnTo>
                <a:lnTo>
                  <a:pt x="379570" y="113871"/>
                </a:lnTo>
                <a:lnTo>
                  <a:pt x="382586" y="110204"/>
                </a:lnTo>
                <a:lnTo>
                  <a:pt x="384598" y="106490"/>
                </a:lnTo>
                <a:lnTo>
                  <a:pt x="386832" y="98976"/>
                </a:lnTo>
                <a:lnTo>
                  <a:pt x="394598" y="88016"/>
                </a:lnTo>
                <a:lnTo>
                  <a:pt x="403977" y="75949"/>
                </a:lnTo>
                <a:lnTo>
                  <a:pt x="413384" y="57853"/>
                </a:lnTo>
                <a:lnTo>
                  <a:pt x="421028" y="48117"/>
                </a:lnTo>
                <a:lnTo>
                  <a:pt x="422074" y="43399"/>
                </a:lnTo>
                <a:lnTo>
                  <a:pt x="422352" y="40363"/>
                </a:lnTo>
                <a:lnTo>
                  <a:pt x="423808" y="37069"/>
                </a:lnTo>
                <a:lnTo>
                  <a:pt x="436998" y="17030"/>
                </a:lnTo>
                <a:lnTo>
                  <a:pt x="44576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95"/>
          <p:cNvSpPr/>
          <p:nvPr/>
        </p:nvSpPr>
        <p:spPr>
          <a:xfrm>
            <a:off x="6617969" y="2731769"/>
            <a:ext cx="1118799" cy="1908341"/>
          </a:xfrm>
          <a:custGeom>
            <a:avLst/>
            <a:gdLst/>
            <a:ahLst/>
            <a:cxnLst/>
            <a:rect l="0" t="0" r="0" b="0"/>
            <a:pathLst>
              <a:path w="1118799" h="1908341">
                <a:moveTo>
                  <a:pt x="0" y="1897381"/>
                </a:moveTo>
                <a:lnTo>
                  <a:pt x="6069" y="1903448"/>
                </a:lnTo>
                <a:lnTo>
                  <a:pt x="11665" y="1905236"/>
                </a:lnTo>
                <a:lnTo>
                  <a:pt x="46552" y="1908340"/>
                </a:lnTo>
                <a:lnTo>
                  <a:pt x="72213" y="1902603"/>
                </a:lnTo>
                <a:lnTo>
                  <a:pt x="110015" y="1892860"/>
                </a:lnTo>
                <a:lnTo>
                  <a:pt x="141253" y="1881930"/>
                </a:lnTo>
                <a:lnTo>
                  <a:pt x="173293" y="1866859"/>
                </a:lnTo>
                <a:lnTo>
                  <a:pt x="203428" y="1847845"/>
                </a:lnTo>
                <a:lnTo>
                  <a:pt x="217836" y="1843614"/>
                </a:lnTo>
                <a:lnTo>
                  <a:pt x="225235" y="1842487"/>
                </a:lnTo>
                <a:lnTo>
                  <a:pt x="236841" y="1837847"/>
                </a:lnTo>
                <a:lnTo>
                  <a:pt x="267449" y="1821321"/>
                </a:lnTo>
                <a:lnTo>
                  <a:pt x="397136" y="1755971"/>
                </a:lnTo>
                <a:lnTo>
                  <a:pt x="419697" y="1742148"/>
                </a:lnTo>
                <a:lnTo>
                  <a:pt x="444899" y="1725312"/>
                </a:lnTo>
                <a:lnTo>
                  <a:pt x="471859" y="1706468"/>
                </a:lnTo>
                <a:lnTo>
                  <a:pt x="493644" y="1690095"/>
                </a:lnTo>
                <a:lnTo>
                  <a:pt x="528007" y="1661744"/>
                </a:lnTo>
                <a:lnTo>
                  <a:pt x="562706" y="1630430"/>
                </a:lnTo>
                <a:lnTo>
                  <a:pt x="589074" y="1611133"/>
                </a:lnTo>
                <a:lnTo>
                  <a:pt x="619041" y="1579169"/>
                </a:lnTo>
                <a:lnTo>
                  <a:pt x="656715" y="1537297"/>
                </a:lnTo>
                <a:lnTo>
                  <a:pt x="682186" y="1506627"/>
                </a:lnTo>
                <a:lnTo>
                  <a:pt x="706884" y="1471863"/>
                </a:lnTo>
                <a:lnTo>
                  <a:pt x="737927" y="1433518"/>
                </a:lnTo>
                <a:lnTo>
                  <a:pt x="758652" y="1409069"/>
                </a:lnTo>
                <a:lnTo>
                  <a:pt x="785065" y="1371743"/>
                </a:lnTo>
                <a:lnTo>
                  <a:pt x="810462" y="1332696"/>
                </a:lnTo>
                <a:lnTo>
                  <a:pt x="835732" y="1296747"/>
                </a:lnTo>
                <a:lnTo>
                  <a:pt x="879239" y="1224397"/>
                </a:lnTo>
                <a:lnTo>
                  <a:pt x="912320" y="1164784"/>
                </a:lnTo>
                <a:lnTo>
                  <a:pt x="956746" y="1080134"/>
                </a:lnTo>
                <a:lnTo>
                  <a:pt x="984336" y="1031099"/>
                </a:lnTo>
                <a:lnTo>
                  <a:pt x="999194" y="992250"/>
                </a:lnTo>
                <a:lnTo>
                  <a:pt x="1009236" y="971861"/>
                </a:lnTo>
                <a:lnTo>
                  <a:pt x="1025844" y="917754"/>
                </a:lnTo>
                <a:lnTo>
                  <a:pt x="1050714" y="846814"/>
                </a:lnTo>
                <a:lnTo>
                  <a:pt x="1066424" y="798002"/>
                </a:lnTo>
                <a:lnTo>
                  <a:pt x="1081873" y="742441"/>
                </a:lnTo>
                <a:lnTo>
                  <a:pt x="1089549" y="708321"/>
                </a:lnTo>
                <a:lnTo>
                  <a:pt x="1104851" y="629770"/>
                </a:lnTo>
                <a:lnTo>
                  <a:pt x="1113345" y="571151"/>
                </a:lnTo>
                <a:lnTo>
                  <a:pt x="1118127" y="516364"/>
                </a:lnTo>
                <a:lnTo>
                  <a:pt x="1118798" y="504263"/>
                </a:lnTo>
                <a:lnTo>
                  <a:pt x="1112770" y="473884"/>
                </a:lnTo>
                <a:lnTo>
                  <a:pt x="1101870" y="431241"/>
                </a:lnTo>
                <a:lnTo>
                  <a:pt x="1096189" y="372646"/>
                </a:lnTo>
                <a:lnTo>
                  <a:pt x="1079070" y="319741"/>
                </a:lnTo>
                <a:lnTo>
                  <a:pt x="1073559" y="278674"/>
                </a:lnTo>
                <a:lnTo>
                  <a:pt x="1045627" y="213702"/>
                </a:lnTo>
                <a:lnTo>
                  <a:pt x="1041303" y="201659"/>
                </a:lnTo>
                <a:lnTo>
                  <a:pt x="1032999" y="187739"/>
                </a:lnTo>
                <a:lnTo>
                  <a:pt x="1028704" y="175571"/>
                </a:lnTo>
                <a:lnTo>
                  <a:pt x="1019953" y="161383"/>
                </a:lnTo>
                <a:lnTo>
                  <a:pt x="995815" y="106907"/>
                </a:lnTo>
                <a:lnTo>
                  <a:pt x="980716" y="81912"/>
                </a:lnTo>
                <a:lnTo>
                  <a:pt x="953861" y="49865"/>
                </a:lnTo>
                <a:lnTo>
                  <a:pt x="948952" y="38200"/>
                </a:lnTo>
                <a:lnTo>
                  <a:pt x="937184" y="23104"/>
                </a:lnTo>
                <a:lnTo>
                  <a:pt x="931723" y="17466"/>
                </a:lnTo>
                <a:lnTo>
                  <a:pt x="929759" y="14184"/>
                </a:lnTo>
                <a:lnTo>
                  <a:pt x="92583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96"/>
          <p:cNvSpPr/>
          <p:nvPr/>
        </p:nvSpPr>
        <p:spPr>
          <a:xfrm>
            <a:off x="5783626" y="2428321"/>
            <a:ext cx="1040084" cy="2257980"/>
          </a:xfrm>
          <a:custGeom>
            <a:avLst/>
            <a:gdLst/>
            <a:ahLst/>
            <a:cxnLst/>
            <a:rect l="0" t="0" r="0" b="0"/>
            <a:pathLst>
              <a:path w="1040084" h="2257980">
                <a:moveTo>
                  <a:pt x="182833" y="2257979"/>
                </a:moveTo>
                <a:lnTo>
                  <a:pt x="162068" y="2235943"/>
                </a:lnTo>
                <a:lnTo>
                  <a:pt x="145636" y="2211656"/>
                </a:lnTo>
                <a:lnTo>
                  <a:pt x="137099" y="2194018"/>
                </a:lnTo>
                <a:lnTo>
                  <a:pt x="107468" y="2157620"/>
                </a:lnTo>
                <a:lnTo>
                  <a:pt x="76626" y="2095054"/>
                </a:lnTo>
                <a:lnTo>
                  <a:pt x="70119" y="2084592"/>
                </a:lnTo>
                <a:lnTo>
                  <a:pt x="46384" y="2014416"/>
                </a:lnTo>
                <a:lnTo>
                  <a:pt x="30574" y="1959396"/>
                </a:lnTo>
                <a:lnTo>
                  <a:pt x="19045" y="1899846"/>
                </a:lnTo>
                <a:lnTo>
                  <a:pt x="9006" y="1828422"/>
                </a:lnTo>
                <a:lnTo>
                  <a:pt x="1742" y="1769691"/>
                </a:lnTo>
                <a:lnTo>
                  <a:pt x="189" y="1699600"/>
                </a:lnTo>
                <a:lnTo>
                  <a:pt x="0" y="1555297"/>
                </a:lnTo>
                <a:lnTo>
                  <a:pt x="2525" y="1506314"/>
                </a:lnTo>
                <a:lnTo>
                  <a:pt x="6748" y="1457149"/>
                </a:lnTo>
                <a:lnTo>
                  <a:pt x="12103" y="1407862"/>
                </a:lnTo>
                <a:lnTo>
                  <a:pt x="19483" y="1353414"/>
                </a:lnTo>
                <a:lnTo>
                  <a:pt x="37844" y="1235343"/>
                </a:lnTo>
                <a:lnTo>
                  <a:pt x="48074" y="1183792"/>
                </a:lnTo>
                <a:lnTo>
                  <a:pt x="58703" y="1137994"/>
                </a:lnTo>
                <a:lnTo>
                  <a:pt x="69600" y="1096032"/>
                </a:lnTo>
                <a:lnTo>
                  <a:pt x="85095" y="1029088"/>
                </a:lnTo>
                <a:lnTo>
                  <a:pt x="100024" y="967585"/>
                </a:lnTo>
                <a:lnTo>
                  <a:pt x="111117" y="931626"/>
                </a:lnTo>
                <a:lnTo>
                  <a:pt x="135720" y="858229"/>
                </a:lnTo>
                <a:lnTo>
                  <a:pt x="159354" y="791741"/>
                </a:lnTo>
                <a:lnTo>
                  <a:pt x="181944" y="733595"/>
                </a:lnTo>
                <a:lnTo>
                  <a:pt x="212620" y="676988"/>
                </a:lnTo>
                <a:lnTo>
                  <a:pt x="273430" y="572177"/>
                </a:lnTo>
                <a:lnTo>
                  <a:pt x="302246" y="531802"/>
                </a:lnTo>
                <a:lnTo>
                  <a:pt x="332938" y="491618"/>
                </a:lnTo>
                <a:lnTo>
                  <a:pt x="360095" y="459674"/>
                </a:lnTo>
                <a:lnTo>
                  <a:pt x="390756" y="426124"/>
                </a:lnTo>
                <a:lnTo>
                  <a:pt x="420519" y="388264"/>
                </a:lnTo>
                <a:lnTo>
                  <a:pt x="453072" y="353979"/>
                </a:lnTo>
                <a:lnTo>
                  <a:pt x="475417" y="327734"/>
                </a:lnTo>
                <a:lnTo>
                  <a:pt x="480760" y="319639"/>
                </a:lnTo>
                <a:lnTo>
                  <a:pt x="493469" y="307257"/>
                </a:lnTo>
                <a:lnTo>
                  <a:pt x="534459" y="276825"/>
                </a:lnTo>
                <a:lnTo>
                  <a:pt x="564584" y="257319"/>
                </a:lnTo>
                <a:lnTo>
                  <a:pt x="578138" y="244423"/>
                </a:lnTo>
                <a:lnTo>
                  <a:pt x="589664" y="231495"/>
                </a:lnTo>
                <a:lnTo>
                  <a:pt x="617760" y="212847"/>
                </a:lnTo>
                <a:lnTo>
                  <a:pt x="636484" y="202221"/>
                </a:lnTo>
                <a:lnTo>
                  <a:pt x="665973" y="184799"/>
                </a:lnTo>
                <a:lnTo>
                  <a:pt x="694004" y="165705"/>
                </a:lnTo>
                <a:lnTo>
                  <a:pt x="728556" y="139869"/>
                </a:lnTo>
                <a:lnTo>
                  <a:pt x="753037" y="125760"/>
                </a:lnTo>
                <a:lnTo>
                  <a:pt x="776617" y="113986"/>
                </a:lnTo>
                <a:lnTo>
                  <a:pt x="799797" y="100286"/>
                </a:lnTo>
                <a:lnTo>
                  <a:pt x="822800" y="89117"/>
                </a:lnTo>
                <a:lnTo>
                  <a:pt x="853783" y="75690"/>
                </a:lnTo>
                <a:lnTo>
                  <a:pt x="875663" y="67054"/>
                </a:lnTo>
                <a:lnTo>
                  <a:pt x="886998" y="63764"/>
                </a:lnTo>
                <a:lnTo>
                  <a:pt x="914971" y="51304"/>
                </a:lnTo>
                <a:lnTo>
                  <a:pt x="928598" y="45334"/>
                </a:lnTo>
                <a:lnTo>
                  <a:pt x="943410" y="41974"/>
                </a:lnTo>
                <a:lnTo>
                  <a:pt x="951821" y="41187"/>
                </a:lnTo>
                <a:lnTo>
                  <a:pt x="955842" y="39708"/>
                </a:lnTo>
                <a:lnTo>
                  <a:pt x="963696" y="34677"/>
                </a:lnTo>
                <a:lnTo>
                  <a:pt x="974807" y="31595"/>
                </a:lnTo>
                <a:lnTo>
                  <a:pt x="981326" y="30772"/>
                </a:lnTo>
                <a:lnTo>
                  <a:pt x="991956" y="26472"/>
                </a:lnTo>
                <a:lnTo>
                  <a:pt x="1003060" y="19432"/>
                </a:lnTo>
                <a:lnTo>
                  <a:pt x="1007965" y="18469"/>
                </a:lnTo>
                <a:lnTo>
                  <a:pt x="1021463" y="17851"/>
                </a:lnTo>
                <a:lnTo>
                  <a:pt x="1023860" y="16530"/>
                </a:lnTo>
                <a:lnTo>
                  <a:pt x="1025458" y="14379"/>
                </a:lnTo>
                <a:lnTo>
                  <a:pt x="1028022" y="7870"/>
                </a:lnTo>
                <a:lnTo>
                  <a:pt x="1028466" y="675"/>
                </a:lnTo>
                <a:lnTo>
                  <a:pt x="1029799" y="0"/>
                </a:lnTo>
                <a:lnTo>
                  <a:pt x="1031957" y="819"/>
                </a:lnTo>
                <a:lnTo>
                  <a:pt x="1037676" y="4654"/>
                </a:lnTo>
                <a:lnTo>
                  <a:pt x="1040083" y="1769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97"/>
          <p:cNvSpPr/>
          <p:nvPr/>
        </p:nvSpPr>
        <p:spPr>
          <a:xfrm>
            <a:off x="919244" y="4640720"/>
            <a:ext cx="2818366" cy="34109"/>
          </a:xfrm>
          <a:custGeom>
            <a:avLst/>
            <a:gdLst/>
            <a:ahLst/>
            <a:cxnLst/>
            <a:rect l="0" t="0" r="0" b="0"/>
            <a:pathLst>
              <a:path w="2818366" h="34109">
                <a:moveTo>
                  <a:pt x="6586" y="22719"/>
                </a:moveTo>
                <a:lnTo>
                  <a:pt x="0" y="22719"/>
                </a:lnTo>
                <a:lnTo>
                  <a:pt x="118165" y="22719"/>
                </a:lnTo>
                <a:lnTo>
                  <a:pt x="130502" y="23989"/>
                </a:lnTo>
                <a:lnTo>
                  <a:pt x="142536" y="26106"/>
                </a:lnTo>
                <a:lnTo>
                  <a:pt x="154369" y="28788"/>
                </a:lnTo>
                <a:lnTo>
                  <a:pt x="169878" y="30575"/>
                </a:lnTo>
                <a:lnTo>
                  <a:pt x="187837" y="31766"/>
                </a:lnTo>
                <a:lnTo>
                  <a:pt x="207430" y="32561"/>
                </a:lnTo>
                <a:lnTo>
                  <a:pt x="344357" y="33940"/>
                </a:lnTo>
                <a:lnTo>
                  <a:pt x="406328" y="34108"/>
                </a:lnTo>
                <a:lnTo>
                  <a:pt x="422941" y="32852"/>
                </a:lnTo>
                <a:lnTo>
                  <a:pt x="439096" y="30744"/>
                </a:lnTo>
                <a:lnTo>
                  <a:pt x="454946" y="28069"/>
                </a:lnTo>
                <a:lnTo>
                  <a:pt x="483292" y="26286"/>
                </a:lnTo>
                <a:lnTo>
                  <a:pt x="562202" y="24305"/>
                </a:lnTo>
                <a:lnTo>
                  <a:pt x="614486" y="25046"/>
                </a:lnTo>
                <a:lnTo>
                  <a:pt x="871779" y="31975"/>
                </a:lnTo>
                <a:lnTo>
                  <a:pt x="941521" y="32700"/>
                </a:lnTo>
                <a:lnTo>
                  <a:pt x="990556" y="31913"/>
                </a:lnTo>
                <a:lnTo>
                  <a:pt x="1025786" y="30118"/>
                </a:lnTo>
                <a:lnTo>
                  <a:pt x="1051812" y="27652"/>
                </a:lnTo>
                <a:lnTo>
                  <a:pt x="1084403" y="26008"/>
                </a:lnTo>
                <a:lnTo>
                  <a:pt x="1191656" y="23694"/>
                </a:lnTo>
                <a:lnTo>
                  <a:pt x="1235594" y="23153"/>
                </a:lnTo>
                <a:lnTo>
                  <a:pt x="1264074" y="21738"/>
                </a:lnTo>
                <a:lnTo>
                  <a:pt x="1336359" y="16780"/>
                </a:lnTo>
                <a:lnTo>
                  <a:pt x="1387131" y="14950"/>
                </a:lnTo>
                <a:lnTo>
                  <a:pt x="1581214" y="12374"/>
                </a:lnTo>
                <a:lnTo>
                  <a:pt x="1848481" y="11432"/>
                </a:lnTo>
                <a:lnTo>
                  <a:pt x="1940266" y="7966"/>
                </a:lnTo>
                <a:lnTo>
                  <a:pt x="2088372" y="1461"/>
                </a:lnTo>
                <a:lnTo>
                  <a:pt x="2137675" y="334"/>
                </a:lnTo>
                <a:lnTo>
                  <a:pt x="2206752" y="0"/>
                </a:lnTo>
                <a:lnTo>
                  <a:pt x="2227743" y="1223"/>
                </a:lnTo>
                <a:lnTo>
                  <a:pt x="2245547" y="3308"/>
                </a:lnTo>
                <a:lnTo>
                  <a:pt x="2261227" y="5969"/>
                </a:lnTo>
                <a:lnTo>
                  <a:pt x="2275490" y="7742"/>
                </a:lnTo>
                <a:lnTo>
                  <a:pt x="2288808" y="8925"/>
                </a:lnTo>
                <a:lnTo>
                  <a:pt x="2301497" y="9713"/>
                </a:lnTo>
                <a:lnTo>
                  <a:pt x="2342690" y="10589"/>
                </a:lnTo>
                <a:lnTo>
                  <a:pt x="2788416" y="11289"/>
                </a:lnTo>
                <a:lnTo>
                  <a:pt x="2793319" y="12559"/>
                </a:lnTo>
                <a:lnTo>
                  <a:pt x="2799128" y="14676"/>
                </a:lnTo>
                <a:lnTo>
                  <a:pt x="2818365" y="227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the angles formed by a transversal</a:t>
            </a:r>
            <a:endParaRPr lang="en-US" dirty="0"/>
          </a:p>
        </p:txBody>
      </p:sp>
      <p:sp>
        <p:nvSpPr>
          <p:cNvPr id="3" name="Content Placeholder 2"/>
          <p:cNvSpPr>
            <a:spLocks noGrp="1"/>
          </p:cNvSpPr>
          <p:nvPr>
            <p:ph idx="1"/>
          </p:nvPr>
        </p:nvSpPr>
        <p:spPr>
          <a:xfrm>
            <a:off x="457200" y="1600200"/>
            <a:ext cx="4953000" cy="4572000"/>
          </a:xfrm>
        </p:spPr>
        <p:txBody>
          <a:bodyPr/>
          <a:lstStyle/>
          <a:p>
            <a:r>
              <a:rPr lang="en-US" dirty="0" smtClean="0"/>
              <a:t>Alternate interior angles are two nonadjacent interior angles on opposite sides of the transversal.</a:t>
            </a:r>
          </a:p>
          <a:p>
            <a:r>
              <a:rPr lang="en-US" dirty="0" smtClean="0"/>
              <a:t>Same-side interior angles are two interior angles on the same side of the transversal.</a:t>
            </a:r>
          </a:p>
        </p:txBody>
      </p:sp>
      <p:pic>
        <p:nvPicPr>
          <p:cNvPr id="4" name="Picture 2"/>
          <p:cNvPicPr>
            <a:picLocks noChangeAspect="1" noChangeArrowheads="1"/>
          </p:cNvPicPr>
          <p:nvPr/>
        </p:nvPicPr>
        <p:blipFill>
          <a:blip r:embed="rId3"/>
          <a:srcRect/>
          <a:stretch>
            <a:fillRect/>
          </a:stretch>
        </p:blipFill>
        <p:spPr bwMode="auto">
          <a:xfrm>
            <a:off x="5248734" y="1905000"/>
            <a:ext cx="3895266" cy="3467100"/>
          </a:xfrm>
          <a:prstGeom prst="rect">
            <a:avLst/>
          </a:prstGeom>
          <a:noFill/>
          <a:ln w="9525">
            <a:noFill/>
            <a:miter lim="800000"/>
            <a:headEnd/>
            <a:tailEnd/>
          </a:ln>
          <a:effectLst/>
        </p:spPr>
      </p:pic>
      <p:sp>
        <p:nvSpPr>
          <p:cNvPr id="5" name="SMARTPenAnnotation162"/>
          <p:cNvSpPr/>
          <p:nvPr/>
        </p:nvSpPr>
        <p:spPr>
          <a:xfrm>
            <a:off x="765810" y="2160271"/>
            <a:ext cx="3509011" cy="102338"/>
          </a:xfrm>
          <a:custGeom>
            <a:avLst/>
            <a:gdLst/>
            <a:ahLst/>
            <a:cxnLst/>
            <a:rect l="0" t="0" r="0" b="0"/>
            <a:pathLst>
              <a:path w="3509011" h="102338">
                <a:moveTo>
                  <a:pt x="0" y="45718"/>
                </a:moveTo>
                <a:lnTo>
                  <a:pt x="0" y="29810"/>
                </a:lnTo>
                <a:lnTo>
                  <a:pt x="1270" y="26223"/>
                </a:lnTo>
                <a:lnTo>
                  <a:pt x="3386" y="22561"/>
                </a:lnTo>
                <a:lnTo>
                  <a:pt x="9841" y="13628"/>
                </a:lnTo>
                <a:lnTo>
                  <a:pt x="11640" y="11624"/>
                </a:lnTo>
                <a:lnTo>
                  <a:pt x="17027" y="6012"/>
                </a:lnTo>
                <a:lnTo>
                  <a:pt x="20241" y="4008"/>
                </a:lnTo>
                <a:lnTo>
                  <a:pt x="27199" y="1780"/>
                </a:lnTo>
                <a:lnTo>
                  <a:pt x="49634" y="350"/>
                </a:lnTo>
                <a:lnTo>
                  <a:pt x="238119" y="0"/>
                </a:lnTo>
                <a:lnTo>
                  <a:pt x="251456" y="2539"/>
                </a:lnTo>
                <a:lnTo>
                  <a:pt x="265427" y="6772"/>
                </a:lnTo>
                <a:lnTo>
                  <a:pt x="279821" y="12134"/>
                </a:lnTo>
                <a:lnTo>
                  <a:pt x="291957" y="15709"/>
                </a:lnTo>
                <a:lnTo>
                  <a:pt x="302588" y="18092"/>
                </a:lnTo>
                <a:lnTo>
                  <a:pt x="312215" y="19681"/>
                </a:lnTo>
                <a:lnTo>
                  <a:pt x="326253" y="23280"/>
                </a:lnTo>
                <a:lnTo>
                  <a:pt x="343232" y="28220"/>
                </a:lnTo>
                <a:lnTo>
                  <a:pt x="362171" y="34053"/>
                </a:lnTo>
                <a:lnTo>
                  <a:pt x="379877" y="37941"/>
                </a:lnTo>
                <a:lnTo>
                  <a:pt x="396761" y="40534"/>
                </a:lnTo>
                <a:lnTo>
                  <a:pt x="431608" y="43414"/>
                </a:lnTo>
                <a:lnTo>
                  <a:pt x="538355" y="45415"/>
                </a:lnTo>
                <a:lnTo>
                  <a:pt x="780780" y="45716"/>
                </a:lnTo>
                <a:lnTo>
                  <a:pt x="791030" y="44447"/>
                </a:lnTo>
                <a:lnTo>
                  <a:pt x="801673" y="42331"/>
                </a:lnTo>
                <a:lnTo>
                  <a:pt x="812579" y="39650"/>
                </a:lnTo>
                <a:lnTo>
                  <a:pt x="838243" y="36671"/>
                </a:lnTo>
                <a:lnTo>
                  <a:pt x="877907" y="34759"/>
                </a:lnTo>
                <a:lnTo>
                  <a:pt x="892254" y="37884"/>
                </a:lnTo>
                <a:lnTo>
                  <a:pt x="917998" y="46784"/>
                </a:lnTo>
                <a:lnTo>
                  <a:pt x="928229" y="50239"/>
                </a:lnTo>
                <a:lnTo>
                  <a:pt x="937589" y="52542"/>
                </a:lnTo>
                <a:lnTo>
                  <a:pt x="954763" y="55101"/>
                </a:lnTo>
                <a:lnTo>
                  <a:pt x="1013890" y="57095"/>
                </a:lnTo>
                <a:lnTo>
                  <a:pt x="1021367" y="55843"/>
                </a:lnTo>
                <a:lnTo>
                  <a:pt x="1028891" y="53738"/>
                </a:lnTo>
                <a:lnTo>
                  <a:pt x="1049105" y="46743"/>
                </a:lnTo>
                <a:lnTo>
                  <a:pt x="1083488" y="35167"/>
                </a:lnTo>
                <a:lnTo>
                  <a:pt x="1098245" y="31064"/>
                </a:lnTo>
                <a:lnTo>
                  <a:pt x="1110624" y="28329"/>
                </a:lnTo>
                <a:lnTo>
                  <a:pt x="1121416" y="26505"/>
                </a:lnTo>
                <a:lnTo>
                  <a:pt x="1132420" y="24020"/>
                </a:lnTo>
                <a:lnTo>
                  <a:pt x="1143567" y="21093"/>
                </a:lnTo>
                <a:lnTo>
                  <a:pt x="1154808" y="17871"/>
                </a:lnTo>
                <a:lnTo>
                  <a:pt x="1164842" y="15724"/>
                </a:lnTo>
                <a:lnTo>
                  <a:pt x="1191099" y="12701"/>
                </a:lnTo>
                <a:lnTo>
                  <a:pt x="1230441" y="11596"/>
                </a:lnTo>
                <a:lnTo>
                  <a:pt x="1238124" y="12810"/>
                </a:lnTo>
                <a:lnTo>
                  <a:pt x="1245786" y="14890"/>
                </a:lnTo>
                <a:lnTo>
                  <a:pt x="1253434" y="17546"/>
                </a:lnTo>
                <a:lnTo>
                  <a:pt x="1268705" y="20497"/>
                </a:lnTo>
                <a:lnTo>
                  <a:pt x="1286499" y="23079"/>
                </a:lnTo>
                <a:lnTo>
                  <a:pt x="1298356" y="25545"/>
                </a:lnTo>
                <a:lnTo>
                  <a:pt x="1311340" y="28460"/>
                </a:lnTo>
                <a:lnTo>
                  <a:pt x="1321267" y="31673"/>
                </a:lnTo>
                <a:lnTo>
                  <a:pt x="1329154" y="35085"/>
                </a:lnTo>
                <a:lnTo>
                  <a:pt x="1335683" y="38629"/>
                </a:lnTo>
                <a:lnTo>
                  <a:pt x="1342575" y="40992"/>
                </a:lnTo>
                <a:lnTo>
                  <a:pt x="1357006" y="43618"/>
                </a:lnTo>
                <a:lnTo>
                  <a:pt x="1366951" y="45588"/>
                </a:lnTo>
                <a:lnTo>
                  <a:pt x="1391547" y="51164"/>
                </a:lnTo>
                <a:lnTo>
                  <a:pt x="1402678" y="53159"/>
                </a:lnTo>
                <a:lnTo>
                  <a:pt x="1421819" y="55375"/>
                </a:lnTo>
                <a:lnTo>
                  <a:pt x="1448953" y="52974"/>
                </a:lnTo>
                <a:lnTo>
                  <a:pt x="1465078" y="50555"/>
                </a:lnTo>
                <a:lnTo>
                  <a:pt x="1496542" y="47868"/>
                </a:lnTo>
                <a:lnTo>
                  <a:pt x="1558986" y="44732"/>
                </a:lnTo>
                <a:lnTo>
                  <a:pt x="1573994" y="42520"/>
                </a:lnTo>
                <a:lnTo>
                  <a:pt x="1590349" y="39777"/>
                </a:lnTo>
                <a:lnTo>
                  <a:pt x="1615295" y="36728"/>
                </a:lnTo>
                <a:lnTo>
                  <a:pt x="1625503" y="35914"/>
                </a:lnTo>
                <a:lnTo>
                  <a:pt x="1643619" y="38398"/>
                </a:lnTo>
                <a:lnTo>
                  <a:pt x="1652006" y="40838"/>
                </a:lnTo>
                <a:lnTo>
                  <a:pt x="1668098" y="43549"/>
                </a:lnTo>
                <a:lnTo>
                  <a:pt x="1675945" y="44272"/>
                </a:lnTo>
                <a:lnTo>
                  <a:pt x="1687527" y="47294"/>
                </a:lnTo>
                <a:lnTo>
                  <a:pt x="1701598" y="51849"/>
                </a:lnTo>
                <a:lnTo>
                  <a:pt x="1717328" y="57425"/>
                </a:lnTo>
                <a:lnTo>
                  <a:pt x="1730355" y="61143"/>
                </a:lnTo>
                <a:lnTo>
                  <a:pt x="1741580" y="63622"/>
                </a:lnTo>
                <a:lnTo>
                  <a:pt x="1760825" y="66375"/>
                </a:lnTo>
                <a:lnTo>
                  <a:pt x="1795640" y="68288"/>
                </a:lnTo>
                <a:lnTo>
                  <a:pt x="1801613" y="67115"/>
                </a:lnTo>
                <a:lnTo>
                  <a:pt x="1808135" y="65063"/>
                </a:lnTo>
                <a:lnTo>
                  <a:pt x="1815023" y="62425"/>
                </a:lnTo>
                <a:lnTo>
                  <a:pt x="1829450" y="59494"/>
                </a:lnTo>
                <a:lnTo>
                  <a:pt x="1871544" y="57612"/>
                </a:lnTo>
                <a:lnTo>
                  <a:pt x="1882696" y="56187"/>
                </a:lnTo>
                <a:lnTo>
                  <a:pt x="1892670" y="53968"/>
                </a:lnTo>
                <a:lnTo>
                  <a:pt x="1901860" y="51218"/>
                </a:lnTo>
                <a:lnTo>
                  <a:pt x="1952711" y="48163"/>
                </a:lnTo>
                <a:lnTo>
                  <a:pt x="2015951" y="45535"/>
                </a:lnTo>
                <a:lnTo>
                  <a:pt x="2039927" y="43056"/>
                </a:lnTo>
                <a:lnTo>
                  <a:pt x="2139179" y="29953"/>
                </a:lnTo>
                <a:lnTo>
                  <a:pt x="2160179" y="27588"/>
                </a:lnTo>
                <a:lnTo>
                  <a:pt x="2190286" y="24960"/>
                </a:lnTo>
                <a:lnTo>
                  <a:pt x="2247291" y="24544"/>
                </a:lnTo>
                <a:lnTo>
                  <a:pt x="2260193" y="26522"/>
                </a:lnTo>
                <a:lnTo>
                  <a:pt x="2272606" y="29111"/>
                </a:lnTo>
                <a:lnTo>
                  <a:pt x="2299943" y="31987"/>
                </a:lnTo>
                <a:lnTo>
                  <a:pt x="2403750" y="34086"/>
                </a:lnTo>
                <a:lnTo>
                  <a:pt x="2532942" y="34277"/>
                </a:lnTo>
                <a:lnTo>
                  <a:pt x="2543338" y="33011"/>
                </a:lnTo>
                <a:lnTo>
                  <a:pt x="2555348" y="30896"/>
                </a:lnTo>
                <a:lnTo>
                  <a:pt x="2568436" y="28217"/>
                </a:lnTo>
                <a:lnTo>
                  <a:pt x="2641651" y="14792"/>
                </a:lnTo>
                <a:lnTo>
                  <a:pt x="2675630" y="7420"/>
                </a:lnTo>
                <a:lnTo>
                  <a:pt x="2689263" y="4946"/>
                </a:lnTo>
                <a:lnTo>
                  <a:pt x="2711185" y="2197"/>
                </a:lnTo>
                <a:lnTo>
                  <a:pt x="2729394" y="4362"/>
                </a:lnTo>
                <a:lnTo>
                  <a:pt x="2737806" y="6718"/>
                </a:lnTo>
                <a:lnTo>
                  <a:pt x="2750539" y="9335"/>
                </a:lnTo>
                <a:lnTo>
                  <a:pt x="2755713" y="10033"/>
                </a:lnTo>
                <a:lnTo>
                  <a:pt x="2761701" y="11768"/>
                </a:lnTo>
                <a:lnTo>
                  <a:pt x="2768234" y="14195"/>
                </a:lnTo>
                <a:lnTo>
                  <a:pt x="2775130" y="17083"/>
                </a:lnTo>
                <a:lnTo>
                  <a:pt x="2780996" y="20278"/>
                </a:lnTo>
                <a:lnTo>
                  <a:pt x="2786177" y="23678"/>
                </a:lnTo>
                <a:lnTo>
                  <a:pt x="2790901" y="27215"/>
                </a:lnTo>
                <a:lnTo>
                  <a:pt x="2799131" y="29573"/>
                </a:lnTo>
                <a:lnTo>
                  <a:pt x="2821821" y="32193"/>
                </a:lnTo>
                <a:lnTo>
                  <a:pt x="2831174" y="34161"/>
                </a:lnTo>
                <a:lnTo>
                  <a:pt x="2838679" y="36744"/>
                </a:lnTo>
                <a:lnTo>
                  <a:pt x="2844952" y="39735"/>
                </a:lnTo>
                <a:lnTo>
                  <a:pt x="2851675" y="41730"/>
                </a:lnTo>
                <a:lnTo>
                  <a:pt x="2874542" y="44537"/>
                </a:lnTo>
                <a:lnTo>
                  <a:pt x="2894284" y="45193"/>
                </a:lnTo>
                <a:lnTo>
                  <a:pt x="2912372" y="42098"/>
                </a:lnTo>
                <a:lnTo>
                  <a:pt x="2920751" y="39495"/>
                </a:lnTo>
                <a:lnTo>
                  <a:pt x="2943608" y="33216"/>
                </a:lnTo>
                <a:lnTo>
                  <a:pt x="2956815" y="29763"/>
                </a:lnTo>
                <a:lnTo>
                  <a:pt x="2968160" y="27462"/>
                </a:lnTo>
                <a:lnTo>
                  <a:pt x="2987539" y="24904"/>
                </a:lnTo>
                <a:lnTo>
                  <a:pt x="3036279" y="23038"/>
                </a:lnTo>
                <a:lnTo>
                  <a:pt x="3042726" y="24248"/>
                </a:lnTo>
                <a:lnTo>
                  <a:pt x="3048294" y="26325"/>
                </a:lnTo>
                <a:lnTo>
                  <a:pt x="3059137" y="32019"/>
                </a:lnTo>
                <a:lnTo>
                  <a:pt x="3072423" y="38783"/>
                </a:lnTo>
                <a:lnTo>
                  <a:pt x="3078252" y="41095"/>
                </a:lnTo>
                <a:lnTo>
                  <a:pt x="3088115" y="43664"/>
                </a:lnTo>
                <a:lnTo>
                  <a:pt x="3095063" y="46889"/>
                </a:lnTo>
                <a:lnTo>
                  <a:pt x="3103505" y="51579"/>
                </a:lnTo>
                <a:lnTo>
                  <a:pt x="3112943" y="57245"/>
                </a:lnTo>
                <a:lnTo>
                  <a:pt x="3120505" y="62293"/>
                </a:lnTo>
                <a:lnTo>
                  <a:pt x="3126817" y="66928"/>
                </a:lnTo>
                <a:lnTo>
                  <a:pt x="3132294" y="71288"/>
                </a:lnTo>
                <a:lnTo>
                  <a:pt x="3138486" y="75465"/>
                </a:lnTo>
                <a:lnTo>
                  <a:pt x="3145154" y="79519"/>
                </a:lnTo>
                <a:lnTo>
                  <a:pt x="3152139" y="83492"/>
                </a:lnTo>
                <a:lnTo>
                  <a:pt x="3158066" y="86141"/>
                </a:lnTo>
                <a:lnTo>
                  <a:pt x="3168038" y="89084"/>
                </a:lnTo>
                <a:lnTo>
                  <a:pt x="3173745" y="91139"/>
                </a:lnTo>
                <a:lnTo>
                  <a:pt x="3180090" y="93779"/>
                </a:lnTo>
                <a:lnTo>
                  <a:pt x="3186860" y="96809"/>
                </a:lnTo>
                <a:lnTo>
                  <a:pt x="3192643" y="98829"/>
                </a:lnTo>
                <a:lnTo>
                  <a:pt x="3206850" y="101671"/>
                </a:lnTo>
                <a:lnTo>
                  <a:pt x="3215120" y="102337"/>
                </a:lnTo>
                <a:lnTo>
                  <a:pt x="3219103" y="101244"/>
                </a:lnTo>
                <a:lnTo>
                  <a:pt x="3223029" y="99245"/>
                </a:lnTo>
                <a:lnTo>
                  <a:pt x="3226916" y="96643"/>
                </a:lnTo>
                <a:lnTo>
                  <a:pt x="3234621" y="93752"/>
                </a:lnTo>
                <a:lnTo>
                  <a:pt x="3238454" y="92980"/>
                </a:lnTo>
                <a:lnTo>
                  <a:pt x="3244819" y="89926"/>
                </a:lnTo>
                <a:lnTo>
                  <a:pt x="3252872" y="85351"/>
                </a:lnTo>
                <a:lnTo>
                  <a:pt x="3262052" y="79760"/>
                </a:lnTo>
                <a:lnTo>
                  <a:pt x="3270711" y="76033"/>
                </a:lnTo>
                <a:lnTo>
                  <a:pt x="3279024" y="73548"/>
                </a:lnTo>
                <a:lnTo>
                  <a:pt x="3297574" y="70787"/>
                </a:lnTo>
                <a:lnTo>
                  <a:pt x="3401893" y="68869"/>
                </a:lnTo>
                <a:lnTo>
                  <a:pt x="3462827" y="69906"/>
                </a:lnTo>
                <a:lnTo>
                  <a:pt x="3474411" y="72003"/>
                </a:lnTo>
                <a:lnTo>
                  <a:pt x="3509010" y="8000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63"/>
          <p:cNvSpPr/>
          <p:nvPr/>
        </p:nvSpPr>
        <p:spPr>
          <a:xfrm>
            <a:off x="7063783" y="2743200"/>
            <a:ext cx="171229" cy="216505"/>
          </a:xfrm>
          <a:custGeom>
            <a:avLst/>
            <a:gdLst/>
            <a:ahLst/>
            <a:cxnLst/>
            <a:rect l="0" t="0" r="0" b="0"/>
            <a:pathLst>
              <a:path w="171229" h="216505">
                <a:moveTo>
                  <a:pt x="68536" y="22859"/>
                </a:moveTo>
                <a:lnTo>
                  <a:pt x="62469" y="16792"/>
                </a:lnTo>
                <a:lnTo>
                  <a:pt x="59411" y="15004"/>
                </a:lnTo>
                <a:lnTo>
                  <a:pt x="56104" y="13813"/>
                </a:lnTo>
                <a:lnTo>
                  <a:pt x="52628" y="13018"/>
                </a:lnTo>
                <a:lnTo>
                  <a:pt x="50311" y="13759"/>
                </a:lnTo>
                <a:lnTo>
                  <a:pt x="48766" y="15522"/>
                </a:lnTo>
                <a:lnTo>
                  <a:pt x="47736" y="17968"/>
                </a:lnTo>
                <a:lnTo>
                  <a:pt x="45779" y="19598"/>
                </a:lnTo>
                <a:lnTo>
                  <a:pt x="43205" y="20685"/>
                </a:lnTo>
                <a:lnTo>
                  <a:pt x="40219" y="21410"/>
                </a:lnTo>
                <a:lnTo>
                  <a:pt x="36958" y="21893"/>
                </a:lnTo>
                <a:lnTo>
                  <a:pt x="33514" y="22215"/>
                </a:lnTo>
                <a:lnTo>
                  <a:pt x="29949" y="22430"/>
                </a:lnTo>
                <a:lnTo>
                  <a:pt x="26301" y="23843"/>
                </a:lnTo>
                <a:lnTo>
                  <a:pt x="22599" y="26055"/>
                </a:lnTo>
                <a:lnTo>
                  <a:pt x="13602" y="32663"/>
                </a:lnTo>
                <a:lnTo>
                  <a:pt x="12864" y="34475"/>
                </a:lnTo>
                <a:lnTo>
                  <a:pt x="12043" y="39875"/>
                </a:lnTo>
                <a:lnTo>
                  <a:pt x="10554" y="45633"/>
                </a:lnTo>
                <a:lnTo>
                  <a:pt x="8292" y="53282"/>
                </a:lnTo>
                <a:lnTo>
                  <a:pt x="5513" y="62191"/>
                </a:lnTo>
                <a:lnTo>
                  <a:pt x="3661" y="69400"/>
                </a:lnTo>
                <a:lnTo>
                  <a:pt x="2426" y="75477"/>
                </a:lnTo>
                <a:lnTo>
                  <a:pt x="1603" y="80798"/>
                </a:lnTo>
                <a:lnTo>
                  <a:pt x="1054" y="85615"/>
                </a:lnTo>
                <a:lnTo>
                  <a:pt x="688" y="90097"/>
                </a:lnTo>
                <a:lnTo>
                  <a:pt x="444" y="94354"/>
                </a:lnTo>
                <a:lnTo>
                  <a:pt x="174" y="105858"/>
                </a:lnTo>
                <a:lnTo>
                  <a:pt x="0" y="133940"/>
                </a:lnTo>
                <a:lnTo>
                  <a:pt x="2525" y="142633"/>
                </a:lnTo>
                <a:lnTo>
                  <a:pt x="6749" y="152239"/>
                </a:lnTo>
                <a:lnTo>
                  <a:pt x="19643" y="176827"/>
                </a:lnTo>
                <a:lnTo>
                  <a:pt x="24793" y="183576"/>
                </a:lnTo>
                <a:lnTo>
                  <a:pt x="27944" y="187154"/>
                </a:lnTo>
                <a:lnTo>
                  <a:pt x="30045" y="190809"/>
                </a:lnTo>
                <a:lnTo>
                  <a:pt x="31445" y="194516"/>
                </a:lnTo>
                <a:lnTo>
                  <a:pt x="32379" y="198257"/>
                </a:lnTo>
                <a:lnTo>
                  <a:pt x="35541" y="202021"/>
                </a:lnTo>
                <a:lnTo>
                  <a:pt x="40191" y="205801"/>
                </a:lnTo>
                <a:lnTo>
                  <a:pt x="45828" y="209590"/>
                </a:lnTo>
                <a:lnTo>
                  <a:pt x="52128" y="212116"/>
                </a:lnTo>
                <a:lnTo>
                  <a:pt x="58867" y="213801"/>
                </a:lnTo>
                <a:lnTo>
                  <a:pt x="65901" y="214924"/>
                </a:lnTo>
                <a:lnTo>
                  <a:pt x="73129" y="215672"/>
                </a:lnTo>
                <a:lnTo>
                  <a:pt x="80488" y="216171"/>
                </a:lnTo>
                <a:lnTo>
                  <a:pt x="87935" y="216504"/>
                </a:lnTo>
                <a:lnTo>
                  <a:pt x="94169" y="215456"/>
                </a:lnTo>
                <a:lnTo>
                  <a:pt x="99594" y="213487"/>
                </a:lnTo>
                <a:lnTo>
                  <a:pt x="104482" y="210905"/>
                </a:lnTo>
                <a:lnTo>
                  <a:pt x="109010" y="209183"/>
                </a:lnTo>
                <a:lnTo>
                  <a:pt x="113299" y="208035"/>
                </a:lnTo>
                <a:lnTo>
                  <a:pt x="123240" y="206193"/>
                </a:lnTo>
                <a:lnTo>
                  <a:pt x="127865" y="203502"/>
                </a:lnTo>
                <a:lnTo>
                  <a:pt x="154995" y="186097"/>
                </a:lnTo>
                <a:lnTo>
                  <a:pt x="157925" y="182484"/>
                </a:lnTo>
                <a:lnTo>
                  <a:pt x="161149" y="177536"/>
                </a:lnTo>
                <a:lnTo>
                  <a:pt x="164568" y="171697"/>
                </a:lnTo>
                <a:lnTo>
                  <a:pt x="166847" y="165265"/>
                </a:lnTo>
                <a:lnTo>
                  <a:pt x="168367" y="158436"/>
                </a:lnTo>
                <a:lnTo>
                  <a:pt x="169380" y="151344"/>
                </a:lnTo>
                <a:lnTo>
                  <a:pt x="170056" y="140266"/>
                </a:lnTo>
                <a:lnTo>
                  <a:pt x="170807" y="111023"/>
                </a:lnTo>
                <a:lnTo>
                  <a:pt x="171228" y="70996"/>
                </a:lnTo>
                <a:lnTo>
                  <a:pt x="170018" y="61300"/>
                </a:lnTo>
                <a:lnTo>
                  <a:pt x="167941" y="53567"/>
                </a:lnTo>
                <a:lnTo>
                  <a:pt x="165286" y="47141"/>
                </a:lnTo>
                <a:lnTo>
                  <a:pt x="163516" y="41587"/>
                </a:lnTo>
                <a:lnTo>
                  <a:pt x="162337" y="36615"/>
                </a:lnTo>
                <a:lnTo>
                  <a:pt x="161550" y="32030"/>
                </a:lnTo>
                <a:lnTo>
                  <a:pt x="159755" y="28973"/>
                </a:lnTo>
                <a:lnTo>
                  <a:pt x="157289" y="26935"/>
                </a:lnTo>
                <a:lnTo>
                  <a:pt x="154374" y="25577"/>
                </a:lnTo>
                <a:lnTo>
                  <a:pt x="151162" y="23401"/>
                </a:lnTo>
                <a:lnTo>
                  <a:pt x="147751" y="20680"/>
                </a:lnTo>
                <a:lnTo>
                  <a:pt x="144206" y="17597"/>
                </a:lnTo>
                <a:lnTo>
                  <a:pt x="140573" y="15541"/>
                </a:lnTo>
                <a:lnTo>
                  <a:pt x="136881" y="14170"/>
                </a:lnTo>
                <a:lnTo>
                  <a:pt x="133150" y="13257"/>
                </a:lnTo>
                <a:lnTo>
                  <a:pt x="130662" y="11378"/>
                </a:lnTo>
                <a:lnTo>
                  <a:pt x="129004" y="8855"/>
                </a:lnTo>
                <a:lnTo>
                  <a:pt x="127898" y="5903"/>
                </a:lnTo>
                <a:lnTo>
                  <a:pt x="125891" y="3935"/>
                </a:lnTo>
                <a:lnTo>
                  <a:pt x="123282" y="2623"/>
                </a:lnTo>
                <a:lnTo>
                  <a:pt x="120274" y="1749"/>
                </a:lnTo>
                <a:lnTo>
                  <a:pt x="116998" y="1166"/>
                </a:lnTo>
                <a:lnTo>
                  <a:pt x="113544" y="777"/>
                </a:lnTo>
                <a:lnTo>
                  <a:pt x="109972" y="518"/>
                </a:lnTo>
                <a:lnTo>
                  <a:pt x="106320" y="345"/>
                </a:lnTo>
                <a:lnTo>
                  <a:pt x="93613" y="45"/>
                </a:lnTo>
                <a:lnTo>
                  <a:pt x="57107"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64"/>
          <p:cNvSpPr/>
          <p:nvPr/>
        </p:nvSpPr>
        <p:spPr>
          <a:xfrm>
            <a:off x="6836791" y="4057650"/>
            <a:ext cx="209197" cy="217157"/>
          </a:xfrm>
          <a:custGeom>
            <a:avLst/>
            <a:gdLst/>
            <a:ahLst/>
            <a:cxnLst/>
            <a:rect l="0" t="0" r="0" b="0"/>
            <a:pathLst>
              <a:path w="209197" h="217157">
                <a:moveTo>
                  <a:pt x="124078" y="0"/>
                </a:moveTo>
                <a:lnTo>
                  <a:pt x="114237" y="0"/>
                </a:lnTo>
                <a:lnTo>
                  <a:pt x="109968" y="3386"/>
                </a:lnTo>
                <a:lnTo>
                  <a:pt x="102947" y="9840"/>
                </a:lnTo>
                <a:lnTo>
                  <a:pt x="98600" y="10723"/>
                </a:lnTo>
                <a:lnTo>
                  <a:pt x="95663" y="10959"/>
                </a:lnTo>
                <a:lnTo>
                  <a:pt x="93705" y="12386"/>
                </a:lnTo>
                <a:lnTo>
                  <a:pt x="92400" y="14607"/>
                </a:lnTo>
                <a:lnTo>
                  <a:pt x="91529" y="17358"/>
                </a:lnTo>
                <a:lnTo>
                  <a:pt x="87175" y="23801"/>
                </a:lnTo>
                <a:lnTo>
                  <a:pt x="84236" y="27297"/>
                </a:lnTo>
                <a:lnTo>
                  <a:pt x="81007" y="30898"/>
                </a:lnTo>
                <a:lnTo>
                  <a:pt x="74032" y="38286"/>
                </a:lnTo>
                <a:lnTo>
                  <a:pt x="45575" y="67043"/>
                </a:lnTo>
                <a:lnTo>
                  <a:pt x="39993" y="73905"/>
                </a:lnTo>
                <a:lnTo>
                  <a:pt x="35001" y="81020"/>
                </a:lnTo>
                <a:lnTo>
                  <a:pt x="30404" y="88303"/>
                </a:lnTo>
                <a:lnTo>
                  <a:pt x="26069" y="94429"/>
                </a:lnTo>
                <a:lnTo>
                  <a:pt x="21909" y="99783"/>
                </a:lnTo>
                <a:lnTo>
                  <a:pt x="17865" y="104621"/>
                </a:lnTo>
                <a:lnTo>
                  <a:pt x="15170" y="109117"/>
                </a:lnTo>
                <a:lnTo>
                  <a:pt x="13373" y="113385"/>
                </a:lnTo>
                <a:lnTo>
                  <a:pt x="10489" y="123291"/>
                </a:lnTo>
                <a:lnTo>
                  <a:pt x="6708" y="128032"/>
                </a:lnTo>
                <a:lnTo>
                  <a:pt x="3921" y="131075"/>
                </a:lnTo>
                <a:lnTo>
                  <a:pt x="2063" y="135643"/>
                </a:lnTo>
                <a:lnTo>
                  <a:pt x="825" y="141228"/>
                </a:lnTo>
                <a:lnTo>
                  <a:pt x="0" y="147492"/>
                </a:lnTo>
                <a:lnTo>
                  <a:pt x="719" y="155478"/>
                </a:lnTo>
                <a:lnTo>
                  <a:pt x="2469" y="164612"/>
                </a:lnTo>
                <a:lnTo>
                  <a:pt x="9351" y="192571"/>
                </a:lnTo>
                <a:lnTo>
                  <a:pt x="9589" y="196924"/>
                </a:lnTo>
                <a:lnTo>
                  <a:pt x="9652" y="199862"/>
                </a:lnTo>
                <a:lnTo>
                  <a:pt x="10963" y="201822"/>
                </a:lnTo>
                <a:lnTo>
                  <a:pt x="13109" y="203127"/>
                </a:lnTo>
                <a:lnTo>
                  <a:pt x="15809" y="203998"/>
                </a:lnTo>
                <a:lnTo>
                  <a:pt x="22195" y="208352"/>
                </a:lnTo>
                <a:lnTo>
                  <a:pt x="30575" y="215428"/>
                </a:lnTo>
                <a:lnTo>
                  <a:pt x="35108" y="216395"/>
                </a:lnTo>
                <a:lnTo>
                  <a:pt x="38095" y="216653"/>
                </a:lnTo>
                <a:lnTo>
                  <a:pt x="43896" y="216825"/>
                </a:lnTo>
                <a:lnTo>
                  <a:pt x="112382" y="217156"/>
                </a:lnTo>
                <a:lnTo>
                  <a:pt x="117551" y="215891"/>
                </a:lnTo>
                <a:lnTo>
                  <a:pt x="122267" y="213777"/>
                </a:lnTo>
                <a:lnTo>
                  <a:pt x="132893" y="207327"/>
                </a:lnTo>
                <a:lnTo>
                  <a:pt x="137732" y="206445"/>
                </a:lnTo>
                <a:lnTo>
                  <a:pt x="140801" y="206210"/>
                </a:lnTo>
                <a:lnTo>
                  <a:pt x="144117" y="204783"/>
                </a:lnTo>
                <a:lnTo>
                  <a:pt x="147598" y="202562"/>
                </a:lnTo>
                <a:lnTo>
                  <a:pt x="151187" y="199811"/>
                </a:lnTo>
                <a:lnTo>
                  <a:pt x="154852" y="197977"/>
                </a:lnTo>
                <a:lnTo>
                  <a:pt x="158564" y="196755"/>
                </a:lnTo>
                <a:lnTo>
                  <a:pt x="167579" y="194793"/>
                </a:lnTo>
                <a:lnTo>
                  <a:pt x="172199" y="191137"/>
                </a:lnTo>
                <a:lnTo>
                  <a:pt x="178486" y="185280"/>
                </a:lnTo>
                <a:lnTo>
                  <a:pt x="196609" y="167454"/>
                </a:lnTo>
                <a:lnTo>
                  <a:pt x="200372" y="161166"/>
                </a:lnTo>
                <a:lnTo>
                  <a:pt x="204152" y="153164"/>
                </a:lnTo>
                <a:lnTo>
                  <a:pt x="207940" y="144019"/>
                </a:lnTo>
                <a:lnTo>
                  <a:pt x="209196" y="135383"/>
                </a:lnTo>
                <a:lnTo>
                  <a:pt x="208764" y="127085"/>
                </a:lnTo>
                <a:lnTo>
                  <a:pt x="207206" y="119013"/>
                </a:lnTo>
                <a:lnTo>
                  <a:pt x="206166" y="109821"/>
                </a:lnTo>
                <a:lnTo>
                  <a:pt x="205474" y="99884"/>
                </a:lnTo>
                <a:lnTo>
                  <a:pt x="205012" y="89449"/>
                </a:lnTo>
                <a:lnTo>
                  <a:pt x="203434" y="79953"/>
                </a:lnTo>
                <a:lnTo>
                  <a:pt x="201112" y="71082"/>
                </a:lnTo>
                <a:lnTo>
                  <a:pt x="198295" y="62627"/>
                </a:lnTo>
                <a:lnTo>
                  <a:pt x="193875" y="53182"/>
                </a:lnTo>
                <a:lnTo>
                  <a:pt x="188391" y="43074"/>
                </a:lnTo>
                <a:lnTo>
                  <a:pt x="182193" y="32526"/>
                </a:lnTo>
                <a:lnTo>
                  <a:pt x="176791" y="24224"/>
                </a:lnTo>
                <a:lnTo>
                  <a:pt x="171921" y="17419"/>
                </a:lnTo>
                <a:lnTo>
                  <a:pt x="167403" y="11612"/>
                </a:lnTo>
                <a:lnTo>
                  <a:pt x="163122" y="7741"/>
                </a:lnTo>
                <a:lnTo>
                  <a:pt x="158997" y="5161"/>
                </a:lnTo>
                <a:lnTo>
                  <a:pt x="154978" y="3440"/>
                </a:lnTo>
                <a:lnTo>
                  <a:pt x="151028" y="2294"/>
                </a:lnTo>
                <a:lnTo>
                  <a:pt x="147125" y="1529"/>
                </a:lnTo>
                <a:lnTo>
                  <a:pt x="143253" y="1019"/>
                </a:lnTo>
                <a:lnTo>
                  <a:pt x="139401" y="679"/>
                </a:lnTo>
                <a:lnTo>
                  <a:pt x="135564" y="453"/>
                </a:lnTo>
                <a:lnTo>
                  <a:pt x="126347" y="89"/>
                </a:lnTo>
                <a:lnTo>
                  <a:pt x="121700" y="3426"/>
                </a:lnTo>
                <a:lnTo>
                  <a:pt x="112649" y="1142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65"/>
          <p:cNvSpPr/>
          <p:nvPr/>
        </p:nvSpPr>
        <p:spPr>
          <a:xfrm>
            <a:off x="6275214" y="4062511"/>
            <a:ext cx="445580" cy="360898"/>
          </a:xfrm>
          <a:custGeom>
            <a:avLst/>
            <a:gdLst/>
            <a:ahLst/>
            <a:cxnLst/>
            <a:rect l="0" t="0" r="0" b="0"/>
            <a:pathLst>
              <a:path w="445580" h="360898">
                <a:moveTo>
                  <a:pt x="45575" y="86578"/>
                </a:moveTo>
                <a:lnTo>
                  <a:pt x="55417" y="106261"/>
                </a:lnTo>
                <a:lnTo>
                  <a:pt x="56299" y="111413"/>
                </a:lnTo>
                <a:lnTo>
                  <a:pt x="56796" y="121453"/>
                </a:lnTo>
                <a:lnTo>
                  <a:pt x="56943" y="135859"/>
                </a:lnTo>
                <a:lnTo>
                  <a:pt x="56964" y="142292"/>
                </a:lnTo>
                <a:lnTo>
                  <a:pt x="55708" y="151661"/>
                </a:lnTo>
                <a:lnTo>
                  <a:pt x="53600" y="162986"/>
                </a:lnTo>
                <a:lnTo>
                  <a:pt x="50926" y="175617"/>
                </a:lnTo>
                <a:lnTo>
                  <a:pt x="49142" y="185308"/>
                </a:lnTo>
                <a:lnTo>
                  <a:pt x="47953" y="193038"/>
                </a:lnTo>
                <a:lnTo>
                  <a:pt x="47160" y="199462"/>
                </a:lnTo>
                <a:lnTo>
                  <a:pt x="45362" y="205014"/>
                </a:lnTo>
                <a:lnTo>
                  <a:pt x="39978" y="214570"/>
                </a:lnTo>
                <a:lnTo>
                  <a:pt x="38033" y="220166"/>
                </a:lnTo>
                <a:lnTo>
                  <a:pt x="36738" y="226437"/>
                </a:lnTo>
                <a:lnTo>
                  <a:pt x="35874" y="233157"/>
                </a:lnTo>
                <a:lnTo>
                  <a:pt x="34028" y="240178"/>
                </a:lnTo>
                <a:lnTo>
                  <a:pt x="31527" y="247398"/>
                </a:lnTo>
                <a:lnTo>
                  <a:pt x="28589" y="254752"/>
                </a:lnTo>
                <a:lnTo>
                  <a:pt x="21940" y="273082"/>
                </a:lnTo>
                <a:lnTo>
                  <a:pt x="18388" y="283304"/>
                </a:lnTo>
                <a:lnTo>
                  <a:pt x="16021" y="291389"/>
                </a:lnTo>
                <a:lnTo>
                  <a:pt x="14442" y="298049"/>
                </a:lnTo>
                <a:lnTo>
                  <a:pt x="12689" y="308835"/>
                </a:lnTo>
                <a:lnTo>
                  <a:pt x="11909" y="317863"/>
                </a:lnTo>
                <a:lnTo>
                  <a:pt x="10432" y="322048"/>
                </a:lnTo>
                <a:lnTo>
                  <a:pt x="5402" y="330085"/>
                </a:lnTo>
                <a:lnTo>
                  <a:pt x="2321" y="337890"/>
                </a:lnTo>
                <a:lnTo>
                  <a:pt x="951" y="345593"/>
                </a:lnTo>
                <a:lnTo>
                  <a:pt x="180" y="355799"/>
                </a:lnTo>
                <a:lnTo>
                  <a:pt x="0" y="358632"/>
                </a:lnTo>
                <a:lnTo>
                  <a:pt x="10080" y="359891"/>
                </a:lnTo>
                <a:lnTo>
                  <a:pt x="18101" y="360227"/>
                </a:lnTo>
                <a:lnTo>
                  <a:pt x="97852" y="360839"/>
                </a:lnTo>
                <a:lnTo>
                  <a:pt x="150441" y="360897"/>
                </a:lnTo>
                <a:lnTo>
                  <a:pt x="159935" y="359627"/>
                </a:lnTo>
                <a:lnTo>
                  <a:pt x="187419" y="354830"/>
                </a:lnTo>
                <a:lnTo>
                  <a:pt x="199828" y="353043"/>
                </a:lnTo>
                <a:lnTo>
                  <a:pt x="210641" y="351852"/>
                </a:lnTo>
                <a:lnTo>
                  <a:pt x="228158" y="350528"/>
                </a:lnTo>
                <a:lnTo>
                  <a:pt x="240176" y="349939"/>
                </a:lnTo>
                <a:lnTo>
                  <a:pt x="254083" y="349608"/>
                </a:lnTo>
                <a:lnTo>
                  <a:pt x="340202" y="349470"/>
                </a:lnTo>
                <a:lnTo>
                  <a:pt x="346133" y="348199"/>
                </a:lnTo>
                <a:lnTo>
                  <a:pt x="360549" y="341613"/>
                </a:lnTo>
                <a:lnTo>
                  <a:pt x="372863" y="339098"/>
                </a:lnTo>
                <a:lnTo>
                  <a:pt x="380690" y="338509"/>
                </a:lnTo>
                <a:lnTo>
                  <a:pt x="383285" y="337082"/>
                </a:lnTo>
                <a:lnTo>
                  <a:pt x="385015" y="334861"/>
                </a:lnTo>
                <a:lnTo>
                  <a:pt x="387793" y="328238"/>
                </a:lnTo>
                <a:lnTo>
                  <a:pt x="388340" y="317805"/>
                </a:lnTo>
                <a:lnTo>
                  <a:pt x="388474" y="258500"/>
                </a:lnTo>
                <a:lnTo>
                  <a:pt x="389745" y="253263"/>
                </a:lnTo>
                <a:lnTo>
                  <a:pt x="394543" y="244057"/>
                </a:lnTo>
                <a:lnTo>
                  <a:pt x="396330" y="237284"/>
                </a:lnTo>
                <a:lnTo>
                  <a:pt x="397522" y="228959"/>
                </a:lnTo>
                <a:lnTo>
                  <a:pt x="398317" y="219599"/>
                </a:lnTo>
                <a:lnTo>
                  <a:pt x="398846" y="212089"/>
                </a:lnTo>
                <a:lnTo>
                  <a:pt x="399435" y="200358"/>
                </a:lnTo>
                <a:lnTo>
                  <a:pt x="400862" y="191641"/>
                </a:lnTo>
                <a:lnTo>
                  <a:pt x="403083" y="180750"/>
                </a:lnTo>
                <a:lnTo>
                  <a:pt x="405834" y="168410"/>
                </a:lnTo>
                <a:lnTo>
                  <a:pt x="408938" y="157643"/>
                </a:lnTo>
                <a:lnTo>
                  <a:pt x="412277" y="147925"/>
                </a:lnTo>
                <a:lnTo>
                  <a:pt x="415773" y="138906"/>
                </a:lnTo>
                <a:lnTo>
                  <a:pt x="419374" y="131624"/>
                </a:lnTo>
                <a:lnTo>
                  <a:pt x="423045" y="125498"/>
                </a:lnTo>
                <a:lnTo>
                  <a:pt x="429240" y="115306"/>
                </a:lnTo>
                <a:lnTo>
                  <a:pt x="433998" y="101158"/>
                </a:lnTo>
                <a:lnTo>
                  <a:pt x="436603" y="95029"/>
                </a:lnTo>
                <a:lnTo>
                  <a:pt x="439611" y="88402"/>
                </a:lnTo>
                <a:lnTo>
                  <a:pt x="442952" y="77652"/>
                </a:lnTo>
                <a:lnTo>
                  <a:pt x="445097" y="66471"/>
                </a:lnTo>
                <a:lnTo>
                  <a:pt x="445522" y="56407"/>
                </a:lnTo>
                <a:lnTo>
                  <a:pt x="445579" y="54119"/>
                </a:lnTo>
                <a:lnTo>
                  <a:pt x="442218" y="49715"/>
                </a:lnTo>
                <a:lnTo>
                  <a:pt x="433186" y="40096"/>
                </a:lnTo>
                <a:lnTo>
                  <a:pt x="429713" y="36540"/>
                </a:lnTo>
                <a:lnTo>
                  <a:pt x="426127" y="34169"/>
                </a:lnTo>
                <a:lnTo>
                  <a:pt x="413535" y="30053"/>
                </a:lnTo>
                <a:lnTo>
                  <a:pt x="369512" y="17478"/>
                </a:lnTo>
                <a:lnTo>
                  <a:pt x="355514" y="13842"/>
                </a:lnTo>
                <a:lnTo>
                  <a:pt x="344911" y="11417"/>
                </a:lnTo>
                <a:lnTo>
                  <a:pt x="336573" y="9801"/>
                </a:lnTo>
                <a:lnTo>
                  <a:pt x="320853" y="8723"/>
                </a:lnTo>
                <a:lnTo>
                  <a:pt x="300214" y="8005"/>
                </a:lnTo>
                <a:lnTo>
                  <a:pt x="222624" y="6994"/>
                </a:lnTo>
                <a:lnTo>
                  <a:pt x="147858" y="6653"/>
                </a:lnTo>
                <a:lnTo>
                  <a:pt x="137894" y="5355"/>
                </a:lnTo>
                <a:lnTo>
                  <a:pt x="128711" y="3219"/>
                </a:lnTo>
                <a:lnTo>
                  <a:pt x="120049" y="525"/>
                </a:lnTo>
                <a:lnTo>
                  <a:pt x="111735" y="0"/>
                </a:lnTo>
                <a:lnTo>
                  <a:pt x="103652" y="919"/>
                </a:lnTo>
                <a:lnTo>
                  <a:pt x="95723" y="2803"/>
                </a:lnTo>
                <a:lnTo>
                  <a:pt x="83526" y="4895"/>
                </a:lnTo>
                <a:lnTo>
                  <a:pt x="72907" y="6072"/>
                </a:lnTo>
                <a:lnTo>
                  <a:pt x="57006" y="656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66"/>
          <p:cNvSpPr/>
          <p:nvPr/>
        </p:nvSpPr>
        <p:spPr>
          <a:xfrm>
            <a:off x="7361113" y="2823209"/>
            <a:ext cx="285046" cy="262850"/>
          </a:xfrm>
          <a:custGeom>
            <a:avLst/>
            <a:gdLst/>
            <a:ahLst/>
            <a:cxnLst/>
            <a:rect l="0" t="0" r="0" b="0"/>
            <a:pathLst>
              <a:path w="285046" h="262850">
                <a:moveTo>
                  <a:pt x="68387" y="0"/>
                </a:moveTo>
                <a:lnTo>
                  <a:pt x="62319" y="12136"/>
                </a:lnTo>
                <a:lnTo>
                  <a:pt x="60531" y="16981"/>
                </a:lnTo>
                <a:lnTo>
                  <a:pt x="59340" y="21481"/>
                </a:lnTo>
                <a:lnTo>
                  <a:pt x="58545" y="25751"/>
                </a:lnTo>
                <a:lnTo>
                  <a:pt x="57662" y="33882"/>
                </a:lnTo>
                <a:lnTo>
                  <a:pt x="57427" y="37828"/>
                </a:lnTo>
                <a:lnTo>
                  <a:pt x="56000" y="45539"/>
                </a:lnTo>
                <a:lnTo>
                  <a:pt x="51028" y="67653"/>
                </a:lnTo>
                <a:lnTo>
                  <a:pt x="47924" y="76852"/>
                </a:lnTo>
                <a:lnTo>
                  <a:pt x="44586" y="84255"/>
                </a:lnTo>
                <a:lnTo>
                  <a:pt x="41089" y="90460"/>
                </a:lnTo>
                <a:lnTo>
                  <a:pt x="38758" y="95867"/>
                </a:lnTo>
                <a:lnTo>
                  <a:pt x="37205" y="100741"/>
                </a:lnTo>
                <a:lnTo>
                  <a:pt x="36168" y="105261"/>
                </a:lnTo>
                <a:lnTo>
                  <a:pt x="35478" y="109544"/>
                </a:lnTo>
                <a:lnTo>
                  <a:pt x="34710" y="117690"/>
                </a:lnTo>
                <a:lnTo>
                  <a:pt x="33236" y="121640"/>
                </a:lnTo>
                <a:lnTo>
                  <a:pt x="28211" y="129416"/>
                </a:lnTo>
                <a:lnTo>
                  <a:pt x="25093" y="137077"/>
                </a:lnTo>
                <a:lnTo>
                  <a:pt x="21744" y="147265"/>
                </a:lnTo>
                <a:lnTo>
                  <a:pt x="18241" y="159137"/>
                </a:lnTo>
                <a:lnTo>
                  <a:pt x="14637" y="169591"/>
                </a:lnTo>
                <a:lnTo>
                  <a:pt x="10963" y="179101"/>
                </a:lnTo>
                <a:lnTo>
                  <a:pt x="7244" y="187981"/>
                </a:lnTo>
                <a:lnTo>
                  <a:pt x="4766" y="195171"/>
                </a:lnTo>
                <a:lnTo>
                  <a:pt x="3112" y="201234"/>
                </a:lnTo>
                <a:lnTo>
                  <a:pt x="2010" y="206546"/>
                </a:lnTo>
                <a:lnTo>
                  <a:pt x="1276" y="211358"/>
                </a:lnTo>
                <a:lnTo>
                  <a:pt x="786" y="215835"/>
                </a:lnTo>
                <a:lnTo>
                  <a:pt x="460" y="220090"/>
                </a:lnTo>
                <a:lnTo>
                  <a:pt x="242" y="225467"/>
                </a:lnTo>
                <a:lnTo>
                  <a:pt x="0" y="238214"/>
                </a:lnTo>
                <a:lnTo>
                  <a:pt x="1205" y="242630"/>
                </a:lnTo>
                <a:lnTo>
                  <a:pt x="3280" y="245574"/>
                </a:lnTo>
                <a:lnTo>
                  <a:pt x="9665" y="250297"/>
                </a:lnTo>
                <a:lnTo>
                  <a:pt x="15269" y="250685"/>
                </a:lnTo>
                <a:lnTo>
                  <a:pt x="35042" y="251116"/>
                </a:lnTo>
                <a:lnTo>
                  <a:pt x="171813" y="251460"/>
                </a:lnTo>
                <a:lnTo>
                  <a:pt x="180518" y="252730"/>
                </a:lnTo>
                <a:lnTo>
                  <a:pt x="191401" y="254847"/>
                </a:lnTo>
                <a:lnTo>
                  <a:pt x="203736" y="257528"/>
                </a:lnTo>
                <a:lnTo>
                  <a:pt x="213230" y="259315"/>
                </a:lnTo>
                <a:lnTo>
                  <a:pt x="220828" y="260507"/>
                </a:lnTo>
                <a:lnTo>
                  <a:pt x="227164" y="261302"/>
                </a:lnTo>
                <a:lnTo>
                  <a:pt x="232659" y="261831"/>
                </a:lnTo>
                <a:lnTo>
                  <a:pt x="237592" y="262184"/>
                </a:lnTo>
                <a:lnTo>
                  <a:pt x="248565" y="262751"/>
                </a:lnTo>
                <a:lnTo>
                  <a:pt x="256533" y="262849"/>
                </a:lnTo>
                <a:lnTo>
                  <a:pt x="258588" y="261593"/>
                </a:lnTo>
                <a:lnTo>
                  <a:pt x="259958" y="259485"/>
                </a:lnTo>
                <a:lnTo>
                  <a:pt x="262749" y="252487"/>
                </a:lnTo>
                <a:lnTo>
                  <a:pt x="268223" y="240910"/>
                </a:lnTo>
                <a:lnTo>
                  <a:pt x="268922" y="235537"/>
                </a:lnTo>
                <a:lnTo>
                  <a:pt x="268116" y="230685"/>
                </a:lnTo>
                <a:lnTo>
                  <a:pt x="266309" y="226180"/>
                </a:lnTo>
                <a:lnTo>
                  <a:pt x="265106" y="215557"/>
                </a:lnTo>
                <a:lnTo>
                  <a:pt x="264302" y="200855"/>
                </a:lnTo>
                <a:lnTo>
                  <a:pt x="263410" y="166739"/>
                </a:lnTo>
                <a:lnTo>
                  <a:pt x="263014" y="134643"/>
                </a:lnTo>
                <a:lnTo>
                  <a:pt x="264178" y="120242"/>
                </a:lnTo>
                <a:lnTo>
                  <a:pt x="266224" y="106832"/>
                </a:lnTo>
                <a:lnTo>
                  <a:pt x="268859" y="94081"/>
                </a:lnTo>
                <a:lnTo>
                  <a:pt x="270614" y="84311"/>
                </a:lnTo>
                <a:lnTo>
                  <a:pt x="271785" y="76527"/>
                </a:lnTo>
                <a:lnTo>
                  <a:pt x="272565" y="70069"/>
                </a:lnTo>
                <a:lnTo>
                  <a:pt x="274356" y="64493"/>
                </a:lnTo>
                <a:lnTo>
                  <a:pt x="276820" y="59505"/>
                </a:lnTo>
                <a:lnTo>
                  <a:pt x="279732" y="54910"/>
                </a:lnTo>
                <a:lnTo>
                  <a:pt x="281673" y="50577"/>
                </a:lnTo>
                <a:lnTo>
                  <a:pt x="283831" y="42375"/>
                </a:lnTo>
                <a:lnTo>
                  <a:pt x="284406" y="37141"/>
                </a:lnTo>
                <a:lnTo>
                  <a:pt x="284790" y="31110"/>
                </a:lnTo>
                <a:lnTo>
                  <a:pt x="285045" y="24550"/>
                </a:lnTo>
                <a:lnTo>
                  <a:pt x="283945" y="20177"/>
                </a:lnTo>
                <a:lnTo>
                  <a:pt x="281942" y="17262"/>
                </a:lnTo>
                <a:lnTo>
                  <a:pt x="279337" y="15318"/>
                </a:lnTo>
                <a:lnTo>
                  <a:pt x="276330" y="14022"/>
                </a:lnTo>
                <a:lnTo>
                  <a:pt x="269602" y="12582"/>
                </a:lnTo>
                <a:lnTo>
                  <a:pt x="260950" y="12198"/>
                </a:lnTo>
                <a:lnTo>
                  <a:pt x="220975" y="11658"/>
                </a:lnTo>
                <a:lnTo>
                  <a:pt x="195893" y="11532"/>
                </a:lnTo>
                <a:lnTo>
                  <a:pt x="183871" y="12768"/>
                </a:lnTo>
                <a:lnTo>
                  <a:pt x="172046" y="14862"/>
                </a:lnTo>
                <a:lnTo>
                  <a:pt x="160353" y="17528"/>
                </a:lnTo>
                <a:lnTo>
                  <a:pt x="150018" y="19306"/>
                </a:lnTo>
                <a:lnTo>
                  <a:pt x="140587" y="20491"/>
                </a:lnTo>
                <a:lnTo>
                  <a:pt x="131761" y="21281"/>
                </a:lnTo>
                <a:lnTo>
                  <a:pt x="122065" y="21807"/>
                </a:lnTo>
                <a:lnTo>
                  <a:pt x="101134" y="22392"/>
                </a:lnTo>
                <a:lnTo>
                  <a:pt x="68387" y="228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7"/>
          <p:cNvSpPr/>
          <p:nvPr/>
        </p:nvSpPr>
        <p:spPr>
          <a:xfrm>
            <a:off x="7167278" y="2356408"/>
            <a:ext cx="250164" cy="313014"/>
          </a:xfrm>
          <a:custGeom>
            <a:avLst/>
            <a:gdLst/>
            <a:ahLst/>
            <a:cxnLst/>
            <a:rect l="0" t="0" r="0" b="0"/>
            <a:pathLst>
              <a:path w="250164" h="313014">
                <a:moveTo>
                  <a:pt x="90772" y="55321"/>
                </a:moveTo>
                <a:lnTo>
                  <a:pt x="65021" y="55321"/>
                </a:lnTo>
                <a:lnTo>
                  <a:pt x="62175" y="56592"/>
                </a:lnTo>
                <a:lnTo>
                  <a:pt x="60277" y="58708"/>
                </a:lnTo>
                <a:lnTo>
                  <a:pt x="59011" y="61389"/>
                </a:lnTo>
                <a:lnTo>
                  <a:pt x="56898" y="63177"/>
                </a:lnTo>
                <a:lnTo>
                  <a:pt x="54219" y="64368"/>
                </a:lnTo>
                <a:lnTo>
                  <a:pt x="47856" y="65692"/>
                </a:lnTo>
                <a:lnTo>
                  <a:pt x="40795" y="66281"/>
                </a:lnTo>
                <a:lnTo>
                  <a:pt x="37134" y="70248"/>
                </a:lnTo>
                <a:lnTo>
                  <a:pt x="33422" y="76702"/>
                </a:lnTo>
                <a:lnTo>
                  <a:pt x="25913" y="92764"/>
                </a:lnTo>
                <a:lnTo>
                  <a:pt x="18342" y="108369"/>
                </a:lnTo>
                <a:lnTo>
                  <a:pt x="14545" y="117357"/>
                </a:lnTo>
                <a:lnTo>
                  <a:pt x="10744" y="127158"/>
                </a:lnTo>
                <a:lnTo>
                  <a:pt x="6940" y="137503"/>
                </a:lnTo>
                <a:lnTo>
                  <a:pt x="4404" y="148209"/>
                </a:lnTo>
                <a:lnTo>
                  <a:pt x="2713" y="159156"/>
                </a:lnTo>
                <a:lnTo>
                  <a:pt x="1585" y="170265"/>
                </a:lnTo>
                <a:lnTo>
                  <a:pt x="834" y="180211"/>
                </a:lnTo>
                <a:lnTo>
                  <a:pt x="334" y="189381"/>
                </a:lnTo>
                <a:lnTo>
                  <a:pt x="0" y="198034"/>
                </a:lnTo>
                <a:lnTo>
                  <a:pt x="1047" y="207613"/>
                </a:lnTo>
                <a:lnTo>
                  <a:pt x="3015" y="217810"/>
                </a:lnTo>
                <a:lnTo>
                  <a:pt x="5597" y="228417"/>
                </a:lnTo>
                <a:lnTo>
                  <a:pt x="8588" y="236758"/>
                </a:lnTo>
                <a:lnTo>
                  <a:pt x="11853" y="243589"/>
                </a:lnTo>
                <a:lnTo>
                  <a:pt x="15299" y="249413"/>
                </a:lnTo>
                <a:lnTo>
                  <a:pt x="17597" y="254566"/>
                </a:lnTo>
                <a:lnTo>
                  <a:pt x="20149" y="263678"/>
                </a:lnTo>
                <a:lnTo>
                  <a:pt x="24671" y="271961"/>
                </a:lnTo>
                <a:lnTo>
                  <a:pt x="30913" y="279876"/>
                </a:lnTo>
                <a:lnTo>
                  <a:pt x="37922" y="287627"/>
                </a:lnTo>
                <a:lnTo>
                  <a:pt x="41568" y="290201"/>
                </a:lnTo>
                <a:lnTo>
                  <a:pt x="49007" y="293063"/>
                </a:lnTo>
                <a:lnTo>
                  <a:pt x="56546" y="297721"/>
                </a:lnTo>
                <a:lnTo>
                  <a:pt x="65667" y="304992"/>
                </a:lnTo>
                <a:lnTo>
                  <a:pt x="70225" y="306858"/>
                </a:lnTo>
                <a:lnTo>
                  <a:pt x="85450" y="312319"/>
                </a:lnTo>
                <a:lnTo>
                  <a:pt x="93574" y="313013"/>
                </a:lnTo>
                <a:lnTo>
                  <a:pt x="101530" y="312206"/>
                </a:lnTo>
                <a:lnTo>
                  <a:pt x="109373" y="310398"/>
                </a:lnTo>
                <a:lnTo>
                  <a:pt x="115873" y="309192"/>
                </a:lnTo>
                <a:lnTo>
                  <a:pt x="121476" y="308389"/>
                </a:lnTo>
                <a:lnTo>
                  <a:pt x="126481" y="307853"/>
                </a:lnTo>
                <a:lnTo>
                  <a:pt x="132358" y="306226"/>
                </a:lnTo>
                <a:lnTo>
                  <a:pt x="138816" y="303871"/>
                </a:lnTo>
                <a:lnTo>
                  <a:pt x="145661" y="301031"/>
                </a:lnTo>
                <a:lnTo>
                  <a:pt x="151495" y="297868"/>
                </a:lnTo>
                <a:lnTo>
                  <a:pt x="156654" y="294489"/>
                </a:lnTo>
                <a:lnTo>
                  <a:pt x="161363" y="290967"/>
                </a:lnTo>
                <a:lnTo>
                  <a:pt x="176755" y="280279"/>
                </a:lnTo>
                <a:lnTo>
                  <a:pt x="186194" y="273873"/>
                </a:lnTo>
                <a:lnTo>
                  <a:pt x="193757" y="268333"/>
                </a:lnTo>
                <a:lnTo>
                  <a:pt x="200068" y="263369"/>
                </a:lnTo>
                <a:lnTo>
                  <a:pt x="205546" y="258790"/>
                </a:lnTo>
                <a:lnTo>
                  <a:pt x="210467" y="254467"/>
                </a:lnTo>
                <a:lnTo>
                  <a:pt x="219323" y="246277"/>
                </a:lnTo>
                <a:lnTo>
                  <a:pt x="222193" y="241045"/>
                </a:lnTo>
                <a:lnTo>
                  <a:pt x="224106" y="235017"/>
                </a:lnTo>
                <a:lnTo>
                  <a:pt x="225381" y="228459"/>
                </a:lnTo>
                <a:lnTo>
                  <a:pt x="227501" y="221546"/>
                </a:lnTo>
                <a:lnTo>
                  <a:pt x="230185" y="214398"/>
                </a:lnTo>
                <a:lnTo>
                  <a:pt x="233244" y="207092"/>
                </a:lnTo>
                <a:lnTo>
                  <a:pt x="236553" y="197142"/>
                </a:lnTo>
                <a:lnTo>
                  <a:pt x="240029" y="185429"/>
                </a:lnTo>
                <a:lnTo>
                  <a:pt x="243617" y="172539"/>
                </a:lnTo>
                <a:lnTo>
                  <a:pt x="246009" y="162677"/>
                </a:lnTo>
                <a:lnTo>
                  <a:pt x="247602" y="154832"/>
                </a:lnTo>
                <a:lnTo>
                  <a:pt x="248666" y="148332"/>
                </a:lnTo>
                <a:lnTo>
                  <a:pt x="249374" y="140188"/>
                </a:lnTo>
                <a:lnTo>
                  <a:pt x="249847" y="130949"/>
                </a:lnTo>
                <a:lnTo>
                  <a:pt x="250163" y="120980"/>
                </a:lnTo>
                <a:lnTo>
                  <a:pt x="249102" y="111794"/>
                </a:lnTo>
                <a:lnTo>
                  <a:pt x="247126" y="103130"/>
                </a:lnTo>
                <a:lnTo>
                  <a:pt x="244537" y="94814"/>
                </a:lnTo>
                <a:lnTo>
                  <a:pt x="242812" y="87999"/>
                </a:lnTo>
                <a:lnTo>
                  <a:pt x="241662" y="82187"/>
                </a:lnTo>
                <a:lnTo>
                  <a:pt x="240895" y="77042"/>
                </a:lnTo>
                <a:lnTo>
                  <a:pt x="236656" y="67938"/>
                </a:lnTo>
                <a:lnTo>
                  <a:pt x="230539" y="59659"/>
                </a:lnTo>
                <a:lnTo>
                  <a:pt x="223587" y="51746"/>
                </a:lnTo>
                <a:lnTo>
                  <a:pt x="212877" y="40609"/>
                </a:lnTo>
                <a:lnTo>
                  <a:pt x="191373" y="18831"/>
                </a:lnTo>
                <a:lnTo>
                  <a:pt x="187049" y="15754"/>
                </a:lnTo>
                <a:lnTo>
                  <a:pt x="182897" y="13703"/>
                </a:lnTo>
                <a:lnTo>
                  <a:pt x="178858" y="12336"/>
                </a:lnTo>
                <a:lnTo>
                  <a:pt x="174896" y="10154"/>
                </a:lnTo>
                <a:lnTo>
                  <a:pt x="167107" y="4344"/>
                </a:lnTo>
                <a:lnTo>
                  <a:pt x="160712" y="2286"/>
                </a:lnTo>
                <a:lnTo>
                  <a:pt x="152638" y="915"/>
                </a:lnTo>
                <a:lnTo>
                  <a:pt x="143446" y="0"/>
                </a:lnTo>
                <a:lnTo>
                  <a:pt x="136048" y="661"/>
                </a:lnTo>
                <a:lnTo>
                  <a:pt x="129846" y="2371"/>
                </a:lnTo>
                <a:lnTo>
                  <a:pt x="124442" y="4781"/>
                </a:lnTo>
                <a:lnTo>
                  <a:pt x="117027" y="7658"/>
                </a:lnTo>
                <a:lnTo>
                  <a:pt x="98631" y="14241"/>
                </a:lnTo>
                <a:lnTo>
                  <a:pt x="90931" y="16504"/>
                </a:lnTo>
                <a:lnTo>
                  <a:pt x="84528" y="18013"/>
                </a:lnTo>
                <a:lnTo>
                  <a:pt x="67912" y="210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68"/>
          <p:cNvSpPr/>
          <p:nvPr/>
        </p:nvSpPr>
        <p:spPr>
          <a:xfrm>
            <a:off x="6675690" y="4412169"/>
            <a:ext cx="290970" cy="387908"/>
          </a:xfrm>
          <a:custGeom>
            <a:avLst/>
            <a:gdLst/>
            <a:ahLst/>
            <a:cxnLst/>
            <a:rect l="0" t="0" r="0" b="0"/>
            <a:pathLst>
              <a:path w="290970" h="387908">
                <a:moveTo>
                  <a:pt x="125160" y="22670"/>
                </a:moveTo>
                <a:lnTo>
                  <a:pt x="106956" y="28739"/>
                </a:lnTo>
                <a:lnTo>
                  <a:pt x="100324" y="31796"/>
                </a:lnTo>
                <a:lnTo>
                  <a:pt x="94633" y="35104"/>
                </a:lnTo>
                <a:lnTo>
                  <a:pt x="89569" y="38579"/>
                </a:lnTo>
                <a:lnTo>
                  <a:pt x="86192" y="42166"/>
                </a:lnTo>
                <a:lnTo>
                  <a:pt x="83941" y="45828"/>
                </a:lnTo>
                <a:lnTo>
                  <a:pt x="82440" y="49539"/>
                </a:lnTo>
                <a:lnTo>
                  <a:pt x="74261" y="60829"/>
                </a:lnTo>
                <a:lnTo>
                  <a:pt x="70908" y="67159"/>
                </a:lnTo>
                <a:lnTo>
                  <a:pt x="67401" y="75190"/>
                </a:lnTo>
                <a:lnTo>
                  <a:pt x="63793" y="84354"/>
                </a:lnTo>
                <a:lnTo>
                  <a:pt x="60119" y="93002"/>
                </a:lnTo>
                <a:lnTo>
                  <a:pt x="52649" y="109386"/>
                </a:lnTo>
                <a:lnTo>
                  <a:pt x="41304" y="132890"/>
                </a:lnTo>
                <a:lnTo>
                  <a:pt x="23832" y="168076"/>
                </a:lnTo>
                <a:lnTo>
                  <a:pt x="19507" y="179297"/>
                </a:lnTo>
                <a:lnTo>
                  <a:pt x="16625" y="189318"/>
                </a:lnTo>
                <a:lnTo>
                  <a:pt x="14703" y="198539"/>
                </a:lnTo>
                <a:lnTo>
                  <a:pt x="12152" y="207226"/>
                </a:lnTo>
                <a:lnTo>
                  <a:pt x="9181" y="215558"/>
                </a:lnTo>
                <a:lnTo>
                  <a:pt x="5930" y="223652"/>
                </a:lnTo>
                <a:lnTo>
                  <a:pt x="3763" y="231588"/>
                </a:lnTo>
                <a:lnTo>
                  <a:pt x="2319" y="239419"/>
                </a:lnTo>
                <a:lnTo>
                  <a:pt x="1355" y="247179"/>
                </a:lnTo>
                <a:lnTo>
                  <a:pt x="714" y="258703"/>
                </a:lnTo>
                <a:lnTo>
                  <a:pt x="0" y="288440"/>
                </a:lnTo>
                <a:lnTo>
                  <a:pt x="1080" y="301450"/>
                </a:lnTo>
                <a:lnTo>
                  <a:pt x="3070" y="312664"/>
                </a:lnTo>
                <a:lnTo>
                  <a:pt x="5667" y="322679"/>
                </a:lnTo>
                <a:lnTo>
                  <a:pt x="8667" y="331896"/>
                </a:lnTo>
                <a:lnTo>
                  <a:pt x="11938" y="340581"/>
                </a:lnTo>
                <a:lnTo>
                  <a:pt x="15389" y="348911"/>
                </a:lnTo>
                <a:lnTo>
                  <a:pt x="18959" y="354464"/>
                </a:lnTo>
                <a:lnTo>
                  <a:pt x="22609" y="358166"/>
                </a:lnTo>
                <a:lnTo>
                  <a:pt x="26313" y="360634"/>
                </a:lnTo>
                <a:lnTo>
                  <a:pt x="28782" y="363550"/>
                </a:lnTo>
                <a:lnTo>
                  <a:pt x="30428" y="366763"/>
                </a:lnTo>
                <a:lnTo>
                  <a:pt x="31526" y="370175"/>
                </a:lnTo>
                <a:lnTo>
                  <a:pt x="33527" y="372450"/>
                </a:lnTo>
                <a:lnTo>
                  <a:pt x="36131" y="373967"/>
                </a:lnTo>
                <a:lnTo>
                  <a:pt x="61572" y="382469"/>
                </a:lnTo>
                <a:lnTo>
                  <a:pt x="68798" y="384456"/>
                </a:lnTo>
                <a:lnTo>
                  <a:pt x="74884" y="385781"/>
                </a:lnTo>
                <a:lnTo>
                  <a:pt x="80213" y="386664"/>
                </a:lnTo>
                <a:lnTo>
                  <a:pt x="86305" y="387253"/>
                </a:lnTo>
                <a:lnTo>
                  <a:pt x="92906" y="387646"/>
                </a:lnTo>
                <a:lnTo>
                  <a:pt x="99847" y="387907"/>
                </a:lnTo>
                <a:lnTo>
                  <a:pt x="108285" y="386812"/>
                </a:lnTo>
                <a:lnTo>
                  <a:pt x="117720" y="384811"/>
                </a:lnTo>
                <a:lnTo>
                  <a:pt x="127820" y="382208"/>
                </a:lnTo>
                <a:lnTo>
                  <a:pt x="135822" y="379202"/>
                </a:lnTo>
                <a:lnTo>
                  <a:pt x="142429" y="375928"/>
                </a:lnTo>
                <a:lnTo>
                  <a:pt x="148102" y="372476"/>
                </a:lnTo>
                <a:lnTo>
                  <a:pt x="153155" y="370174"/>
                </a:lnTo>
                <a:lnTo>
                  <a:pt x="162156" y="367617"/>
                </a:lnTo>
                <a:lnTo>
                  <a:pt x="170389" y="363093"/>
                </a:lnTo>
                <a:lnTo>
                  <a:pt x="178281" y="356849"/>
                </a:lnTo>
                <a:lnTo>
                  <a:pt x="186023" y="349841"/>
                </a:lnTo>
                <a:lnTo>
                  <a:pt x="193697" y="342493"/>
                </a:lnTo>
                <a:lnTo>
                  <a:pt x="202611" y="332454"/>
                </a:lnTo>
                <a:lnTo>
                  <a:pt x="208544" y="324443"/>
                </a:lnTo>
                <a:lnTo>
                  <a:pt x="215039" y="315292"/>
                </a:lnTo>
                <a:lnTo>
                  <a:pt x="221909" y="306651"/>
                </a:lnTo>
                <a:lnTo>
                  <a:pt x="229029" y="298351"/>
                </a:lnTo>
                <a:lnTo>
                  <a:pt x="236316" y="290278"/>
                </a:lnTo>
                <a:lnTo>
                  <a:pt x="242444" y="282355"/>
                </a:lnTo>
                <a:lnTo>
                  <a:pt x="247799" y="274534"/>
                </a:lnTo>
                <a:lnTo>
                  <a:pt x="252639" y="266779"/>
                </a:lnTo>
                <a:lnTo>
                  <a:pt x="258406" y="255260"/>
                </a:lnTo>
                <a:lnTo>
                  <a:pt x="264791" y="241230"/>
                </a:lnTo>
                <a:lnTo>
                  <a:pt x="271587" y="225527"/>
                </a:lnTo>
                <a:lnTo>
                  <a:pt x="276118" y="212518"/>
                </a:lnTo>
                <a:lnTo>
                  <a:pt x="279138" y="201305"/>
                </a:lnTo>
                <a:lnTo>
                  <a:pt x="281152" y="191291"/>
                </a:lnTo>
                <a:lnTo>
                  <a:pt x="290054" y="140789"/>
                </a:lnTo>
                <a:lnTo>
                  <a:pt x="290969" y="124276"/>
                </a:lnTo>
                <a:lnTo>
                  <a:pt x="290309" y="109458"/>
                </a:lnTo>
                <a:lnTo>
                  <a:pt x="288599" y="95768"/>
                </a:lnTo>
                <a:lnTo>
                  <a:pt x="287460" y="85373"/>
                </a:lnTo>
                <a:lnTo>
                  <a:pt x="286699" y="77172"/>
                </a:lnTo>
                <a:lnTo>
                  <a:pt x="286193" y="70435"/>
                </a:lnTo>
                <a:lnTo>
                  <a:pt x="284585" y="64674"/>
                </a:lnTo>
                <a:lnTo>
                  <a:pt x="279412" y="54885"/>
                </a:lnTo>
                <a:lnTo>
                  <a:pt x="276267" y="42915"/>
                </a:lnTo>
                <a:lnTo>
                  <a:pt x="275427" y="36167"/>
                </a:lnTo>
                <a:lnTo>
                  <a:pt x="273598" y="31668"/>
                </a:lnTo>
                <a:lnTo>
                  <a:pt x="271108" y="28669"/>
                </a:lnTo>
                <a:lnTo>
                  <a:pt x="264956" y="24066"/>
                </a:lnTo>
                <a:lnTo>
                  <a:pt x="257988" y="17788"/>
                </a:lnTo>
                <a:lnTo>
                  <a:pt x="253081" y="14335"/>
                </a:lnTo>
                <a:lnTo>
                  <a:pt x="247271" y="10764"/>
                </a:lnTo>
                <a:lnTo>
                  <a:pt x="240858" y="7112"/>
                </a:lnTo>
                <a:lnTo>
                  <a:pt x="235312" y="4678"/>
                </a:lnTo>
                <a:lnTo>
                  <a:pt x="230345" y="3056"/>
                </a:lnTo>
                <a:lnTo>
                  <a:pt x="221438" y="1253"/>
                </a:lnTo>
                <a:lnTo>
                  <a:pt x="213246" y="451"/>
                </a:lnTo>
                <a:lnTo>
                  <a:pt x="208014" y="238"/>
                </a:lnTo>
                <a:lnTo>
                  <a:pt x="195427" y="0"/>
                </a:lnTo>
                <a:lnTo>
                  <a:pt x="189784" y="1207"/>
                </a:lnTo>
                <a:lnTo>
                  <a:pt x="184754" y="3282"/>
                </a:lnTo>
                <a:lnTo>
                  <a:pt x="175776" y="8973"/>
                </a:lnTo>
                <a:lnTo>
                  <a:pt x="171604" y="12269"/>
                </a:lnTo>
                <a:lnTo>
                  <a:pt x="148019" y="226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69"/>
          <p:cNvSpPr/>
          <p:nvPr/>
        </p:nvSpPr>
        <p:spPr>
          <a:xfrm>
            <a:off x="7179179" y="4425943"/>
            <a:ext cx="433201" cy="431036"/>
          </a:xfrm>
          <a:custGeom>
            <a:avLst/>
            <a:gdLst/>
            <a:ahLst/>
            <a:cxnLst/>
            <a:rect l="0" t="0" r="0" b="0"/>
            <a:pathLst>
              <a:path w="433201" h="431036">
                <a:moveTo>
                  <a:pt x="124590" y="180346"/>
                </a:moveTo>
                <a:lnTo>
                  <a:pt x="112455" y="174279"/>
                </a:lnTo>
                <a:lnTo>
                  <a:pt x="103110" y="171300"/>
                </a:lnTo>
                <a:lnTo>
                  <a:pt x="98840" y="170505"/>
                </a:lnTo>
                <a:lnTo>
                  <a:pt x="94724" y="171245"/>
                </a:lnTo>
                <a:lnTo>
                  <a:pt x="86763" y="175455"/>
                </a:lnTo>
                <a:lnTo>
                  <a:pt x="75141" y="184965"/>
                </a:lnTo>
                <a:lnTo>
                  <a:pt x="63654" y="195826"/>
                </a:lnTo>
                <a:lnTo>
                  <a:pt x="40773" y="218468"/>
                </a:lnTo>
                <a:lnTo>
                  <a:pt x="36961" y="226080"/>
                </a:lnTo>
                <a:lnTo>
                  <a:pt x="33151" y="236236"/>
                </a:lnTo>
                <a:lnTo>
                  <a:pt x="29342" y="248086"/>
                </a:lnTo>
                <a:lnTo>
                  <a:pt x="24261" y="262336"/>
                </a:lnTo>
                <a:lnTo>
                  <a:pt x="11843" y="295103"/>
                </a:lnTo>
                <a:lnTo>
                  <a:pt x="7515" y="308921"/>
                </a:lnTo>
                <a:lnTo>
                  <a:pt x="4631" y="320673"/>
                </a:lnTo>
                <a:lnTo>
                  <a:pt x="2707" y="331048"/>
                </a:lnTo>
                <a:lnTo>
                  <a:pt x="1425" y="341774"/>
                </a:lnTo>
                <a:lnTo>
                  <a:pt x="571" y="352735"/>
                </a:lnTo>
                <a:lnTo>
                  <a:pt x="0" y="363852"/>
                </a:lnTo>
                <a:lnTo>
                  <a:pt x="891" y="373803"/>
                </a:lnTo>
                <a:lnTo>
                  <a:pt x="2754" y="382978"/>
                </a:lnTo>
                <a:lnTo>
                  <a:pt x="5266" y="391634"/>
                </a:lnTo>
                <a:lnTo>
                  <a:pt x="8057" y="404639"/>
                </a:lnTo>
                <a:lnTo>
                  <a:pt x="8802" y="409885"/>
                </a:lnTo>
                <a:lnTo>
                  <a:pt x="10568" y="413382"/>
                </a:lnTo>
                <a:lnTo>
                  <a:pt x="13016" y="415713"/>
                </a:lnTo>
                <a:lnTo>
                  <a:pt x="15917" y="417268"/>
                </a:lnTo>
                <a:lnTo>
                  <a:pt x="22527" y="418995"/>
                </a:lnTo>
                <a:lnTo>
                  <a:pt x="31052" y="420104"/>
                </a:lnTo>
                <a:lnTo>
                  <a:pt x="35605" y="416869"/>
                </a:lnTo>
                <a:lnTo>
                  <a:pt x="48875" y="404443"/>
                </a:lnTo>
                <a:lnTo>
                  <a:pt x="51254" y="400865"/>
                </a:lnTo>
                <a:lnTo>
                  <a:pt x="53897" y="393501"/>
                </a:lnTo>
                <a:lnTo>
                  <a:pt x="61844" y="382609"/>
                </a:lnTo>
                <a:lnTo>
                  <a:pt x="72573" y="369301"/>
                </a:lnTo>
                <a:lnTo>
                  <a:pt x="77212" y="362196"/>
                </a:lnTo>
                <a:lnTo>
                  <a:pt x="81575" y="354920"/>
                </a:lnTo>
                <a:lnTo>
                  <a:pt x="88293" y="338638"/>
                </a:lnTo>
                <a:lnTo>
                  <a:pt x="96583" y="316355"/>
                </a:lnTo>
                <a:lnTo>
                  <a:pt x="105918" y="290069"/>
                </a:lnTo>
                <a:lnTo>
                  <a:pt x="113413" y="267465"/>
                </a:lnTo>
                <a:lnTo>
                  <a:pt x="119678" y="247315"/>
                </a:lnTo>
                <a:lnTo>
                  <a:pt x="125126" y="228802"/>
                </a:lnTo>
                <a:lnTo>
                  <a:pt x="128757" y="213920"/>
                </a:lnTo>
                <a:lnTo>
                  <a:pt x="131178" y="201459"/>
                </a:lnTo>
                <a:lnTo>
                  <a:pt x="132793" y="190611"/>
                </a:lnTo>
                <a:lnTo>
                  <a:pt x="133868" y="182110"/>
                </a:lnTo>
                <a:lnTo>
                  <a:pt x="135064" y="169277"/>
                </a:lnTo>
                <a:lnTo>
                  <a:pt x="135738" y="160980"/>
                </a:lnTo>
                <a:lnTo>
                  <a:pt x="135937" y="170657"/>
                </a:lnTo>
                <a:lnTo>
                  <a:pt x="134694" y="175157"/>
                </a:lnTo>
                <a:lnTo>
                  <a:pt x="128149" y="187558"/>
                </a:lnTo>
                <a:lnTo>
                  <a:pt x="126172" y="195405"/>
                </a:lnTo>
                <a:lnTo>
                  <a:pt x="125294" y="206512"/>
                </a:lnTo>
                <a:lnTo>
                  <a:pt x="125059" y="213030"/>
                </a:lnTo>
                <a:lnTo>
                  <a:pt x="124729" y="264679"/>
                </a:lnTo>
                <a:lnTo>
                  <a:pt x="125953" y="283558"/>
                </a:lnTo>
                <a:lnTo>
                  <a:pt x="128039" y="301224"/>
                </a:lnTo>
                <a:lnTo>
                  <a:pt x="130700" y="318082"/>
                </a:lnTo>
                <a:lnTo>
                  <a:pt x="133743" y="330590"/>
                </a:lnTo>
                <a:lnTo>
                  <a:pt x="137042" y="340199"/>
                </a:lnTo>
                <a:lnTo>
                  <a:pt x="144095" y="355532"/>
                </a:lnTo>
                <a:lnTo>
                  <a:pt x="151462" y="370813"/>
                </a:lnTo>
                <a:lnTo>
                  <a:pt x="158970" y="382685"/>
                </a:lnTo>
                <a:lnTo>
                  <a:pt x="166540" y="392195"/>
                </a:lnTo>
                <a:lnTo>
                  <a:pt x="174138" y="400655"/>
                </a:lnTo>
                <a:lnTo>
                  <a:pt x="177943" y="403419"/>
                </a:lnTo>
                <a:lnTo>
                  <a:pt x="185555" y="406490"/>
                </a:lnTo>
                <a:lnTo>
                  <a:pt x="196983" y="408218"/>
                </a:lnTo>
                <a:lnTo>
                  <a:pt x="200792" y="407191"/>
                </a:lnTo>
                <a:lnTo>
                  <a:pt x="208411" y="402663"/>
                </a:lnTo>
                <a:lnTo>
                  <a:pt x="219418" y="393031"/>
                </a:lnTo>
                <a:lnTo>
                  <a:pt x="236507" y="376714"/>
                </a:lnTo>
                <a:lnTo>
                  <a:pt x="241112" y="372218"/>
                </a:lnTo>
                <a:lnTo>
                  <a:pt x="246721" y="364141"/>
                </a:lnTo>
                <a:lnTo>
                  <a:pt x="253002" y="353676"/>
                </a:lnTo>
                <a:lnTo>
                  <a:pt x="259728" y="341619"/>
                </a:lnTo>
                <a:lnTo>
                  <a:pt x="273975" y="314677"/>
                </a:lnTo>
                <a:lnTo>
                  <a:pt x="281330" y="300380"/>
                </a:lnTo>
                <a:lnTo>
                  <a:pt x="288773" y="284499"/>
                </a:lnTo>
                <a:lnTo>
                  <a:pt x="303818" y="249920"/>
                </a:lnTo>
                <a:lnTo>
                  <a:pt x="310115" y="231809"/>
                </a:lnTo>
                <a:lnTo>
                  <a:pt x="315584" y="213385"/>
                </a:lnTo>
                <a:lnTo>
                  <a:pt x="320499" y="194752"/>
                </a:lnTo>
                <a:lnTo>
                  <a:pt x="329347" y="157116"/>
                </a:lnTo>
                <a:lnTo>
                  <a:pt x="333485" y="138189"/>
                </a:lnTo>
                <a:lnTo>
                  <a:pt x="341469" y="96840"/>
                </a:lnTo>
                <a:lnTo>
                  <a:pt x="345376" y="75145"/>
                </a:lnTo>
                <a:lnTo>
                  <a:pt x="346711" y="59412"/>
                </a:lnTo>
                <a:lnTo>
                  <a:pt x="346331" y="47654"/>
                </a:lnTo>
                <a:lnTo>
                  <a:pt x="344807" y="38545"/>
                </a:lnTo>
                <a:lnTo>
                  <a:pt x="343792" y="31202"/>
                </a:lnTo>
                <a:lnTo>
                  <a:pt x="342663" y="19656"/>
                </a:lnTo>
                <a:lnTo>
                  <a:pt x="342161" y="10292"/>
                </a:lnTo>
                <a:lnTo>
                  <a:pt x="342027" y="6017"/>
                </a:lnTo>
                <a:lnTo>
                  <a:pt x="340668" y="3167"/>
                </a:lnTo>
                <a:lnTo>
                  <a:pt x="338493" y="1267"/>
                </a:lnTo>
                <a:lnTo>
                  <a:pt x="335772" y="0"/>
                </a:lnTo>
                <a:lnTo>
                  <a:pt x="332688" y="425"/>
                </a:lnTo>
                <a:lnTo>
                  <a:pt x="325876" y="4285"/>
                </a:lnTo>
                <a:lnTo>
                  <a:pt x="323550" y="7092"/>
                </a:lnTo>
                <a:lnTo>
                  <a:pt x="322001" y="10233"/>
                </a:lnTo>
                <a:lnTo>
                  <a:pt x="320967" y="13598"/>
                </a:lnTo>
                <a:lnTo>
                  <a:pt x="316432" y="20723"/>
                </a:lnTo>
                <a:lnTo>
                  <a:pt x="313445" y="24400"/>
                </a:lnTo>
                <a:lnTo>
                  <a:pt x="311454" y="28122"/>
                </a:lnTo>
                <a:lnTo>
                  <a:pt x="307381" y="40699"/>
                </a:lnTo>
                <a:lnTo>
                  <a:pt x="301927" y="53087"/>
                </a:lnTo>
                <a:lnTo>
                  <a:pt x="299965" y="59947"/>
                </a:lnTo>
                <a:lnTo>
                  <a:pt x="298656" y="67061"/>
                </a:lnTo>
                <a:lnTo>
                  <a:pt x="297784" y="74342"/>
                </a:lnTo>
                <a:lnTo>
                  <a:pt x="295933" y="83007"/>
                </a:lnTo>
                <a:lnTo>
                  <a:pt x="293429" y="92593"/>
                </a:lnTo>
                <a:lnTo>
                  <a:pt x="290489" y="102794"/>
                </a:lnTo>
                <a:lnTo>
                  <a:pt x="288530" y="119755"/>
                </a:lnTo>
                <a:lnTo>
                  <a:pt x="287224" y="141222"/>
                </a:lnTo>
                <a:lnTo>
                  <a:pt x="286352" y="165694"/>
                </a:lnTo>
                <a:lnTo>
                  <a:pt x="287042" y="192168"/>
                </a:lnTo>
                <a:lnTo>
                  <a:pt x="288772" y="219978"/>
                </a:lnTo>
                <a:lnTo>
                  <a:pt x="292809" y="270350"/>
                </a:lnTo>
                <a:lnTo>
                  <a:pt x="294605" y="301205"/>
                </a:lnTo>
                <a:lnTo>
                  <a:pt x="296353" y="312989"/>
                </a:lnTo>
                <a:lnTo>
                  <a:pt x="298789" y="323384"/>
                </a:lnTo>
                <a:lnTo>
                  <a:pt x="301683" y="332855"/>
                </a:lnTo>
                <a:lnTo>
                  <a:pt x="303612" y="341709"/>
                </a:lnTo>
                <a:lnTo>
                  <a:pt x="304899" y="350151"/>
                </a:lnTo>
                <a:lnTo>
                  <a:pt x="305756" y="358320"/>
                </a:lnTo>
                <a:lnTo>
                  <a:pt x="308867" y="367576"/>
                </a:lnTo>
                <a:lnTo>
                  <a:pt x="313482" y="377556"/>
                </a:lnTo>
                <a:lnTo>
                  <a:pt x="319098" y="388019"/>
                </a:lnTo>
                <a:lnTo>
                  <a:pt x="322842" y="396265"/>
                </a:lnTo>
                <a:lnTo>
                  <a:pt x="327003" y="408813"/>
                </a:lnTo>
                <a:lnTo>
                  <a:pt x="332239" y="418624"/>
                </a:lnTo>
                <a:lnTo>
                  <a:pt x="335412" y="423018"/>
                </a:lnTo>
                <a:lnTo>
                  <a:pt x="338798" y="425948"/>
                </a:lnTo>
                <a:lnTo>
                  <a:pt x="342326" y="427901"/>
                </a:lnTo>
                <a:lnTo>
                  <a:pt x="349631" y="430071"/>
                </a:lnTo>
                <a:lnTo>
                  <a:pt x="357112" y="431035"/>
                </a:lnTo>
                <a:lnTo>
                  <a:pt x="360884" y="430022"/>
                </a:lnTo>
                <a:lnTo>
                  <a:pt x="372262" y="423799"/>
                </a:lnTo>
                <a:lnTo>
                  <a:pt x="379871" y="421897"/>
                </a:lnTo>
                <a:lnTo>
                  <a:pt x="382407" y="420120"/>
                </a:lnTo>
                <a:lnTo>
                  <a:pt x="384098" y="417666"/>
                </a:lnTo>
                <a:lnTo>
                  <a:pt x="389865" y="404757"/>
                </a:lnTo>
                <a:lnTo>
                  <a:pt x="433200" y="35179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70"/>
          <p:cNvSpPr/>
          <p:nvPr/>
        </p:nvSpPr>
        <p:spPr>
          <a:xfrm>
            <a:off x="7692390" y="4377689"/>
            <a:ext cx="22861" cy="457201"/>
          </a:xfrm>
          <a:custGeom>
            <a:avLst/>
            <a:gdLst/>
            <a:ahLst/>
            <a:cxnLst/>
            <a:rect l="0" t="0" r="0" b="0"/>
            <a:pathLst>
              <a:path w="22861" h="457201">
                <a:moveTo>
                  <a:pt x="22860" y="0"/>
                </a:moveTo>
                <a:lnTo>
                  <a:pt x="22860" y="12136"/>
                </a:lnTo>
                <a:lnTo>
                  <a:pt x="21590" y="18251"/>
                </a:lnTo>
                <a:lnTo>
                  <a:pt x="19473" y="24867"/>
                </a:lnTo>
                <a:lnTo>
                  <a:pt x="16792" y="31818"/>
                </a:lnTo>
                <a:lnTo>
                  <a:pt x="15004" y="38992"/>
                </a:lnTo>
                <a:lnTo>
                  <a:pt x="13813" y="46315"/>
                </a:lnTo>
                <a:lnTo>
                  <a:pt x="13018" y="53737"/>
                </a:lnTo>
                <a:lnTo>
                  <a:pt x="12488" y="62495"/>
                </a:lnTo>
                <a:lnTo>
                  <a:pt x="11900" y="82386"/>
                </a:lnTo>
                <a:lnTo>
                  <a:pt x="10473" y="100644"/>
                </a:lnTo>
                <a:lnTo>
                  <a:pt x="3668" y="173331"/>
                </a:lnTo>
                <a:lnTo>
                  <a:pt x="2444" y="191754"/>
                </a:lnTo>
                <a:lnTo>
                  <a:pt x="1086" y="222384"/>
                </a:lnTo>
                <a:lnTo>
                  <a:pt x="321" y="261049"/>
                </a:lnTo>
                <a:lnTo>
                  <a:pt x="0" y="4572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71"/>
          <p:cNvSpPr/>
          <p:nvPr/>
        </p:nvSpPr>
        <p:spPr>
          <a:xfrm>
            <a:off x="7589519" y="4560569"/>
            <a:ext cx="251461" cy="102871"/>
          </a:xfrm>
          <a:custGeom>
            <a:avLst/>
            <a:gdLst/>
            <a:ahLst/>
            <a:cxnLst/>
            <a:rect l="0" t="0" r="0" b="0"/>
            <a:pathLst>
              <a:path w="251461" h="102871">
                <a:moveTo>
                  <a:pt x="0" y="102870"/>
                </a:moveTo>
                <a:lnTo>
                  <a:pt x="12137" y="96803"/>
                </a:lnTo>
                <a:lnTo>
                  <a:pt x="16981" y="95015"/>
                </a:lnTo>
                <a:lnTo>
                  <a:pt x="21480" y="93824"/>
                </a:lnTo>
                <a:lnTo>
                  <a:pt x="25751" y="93029"/>
                </a:lnTo>
                <a:lnTo>
                  <a:pt x="36217" y="88690"/>
                </a:lnTo>
                <a:lnTo>
                  <a:pt x="50815" y="81986"/>
                </a:lnTo>
                <a:lnTo>
                  <a:pt x="68167" y="73708"/>
                </a:lnTo>
                <a:lnTo>
                  <a:pt x="82275" y="68189"/>
                </a:lnTo>
                <a:lnTo>
                  <a:pt x="94220" y="64509"/>
                </a:lnTo>
                <a:lnTo>
                  <a:pt x="104723" y="62056"/>
                </a:lnTo>
                <a:lnTo>
                  <a:pt x="114265" y="59151"/>
                </a:lnTo>
                <a:lnTo>
                  <a:pt x="123167" y="55944"/>
                </a:lnTo>
                <a:lnTo>
                  <a:pt x="131642" y="52536"/>
                </a:lnTo>
                <a:lnTo>
                  <a:pt x="138561" y="48994"/>
                </a:lnTo>
                <a:lnTo>
                  <a:pt x="144444" y="45363"/>
                </a:lnTo>
                <a:lnTo>
                  <a:pt x="149636" y="41672"/>
                </a:lnTo>
                <a:lnTo>
                  <a:pt x="158178" y="37942"/>
                </a:lnTo>
                <a:lnTo>
                  <a:pt x="168952" y="34185"/>
                </a:lnTo>
                <a:lnTo>
                  <a:pt x="205000" y="22829"/>
                </a:lnTo>
                <a:lnTo>
                  <a:pt x="216677" y="19030"/>
                </a:lnTo>
                <a:lnTo>
                  <a:pt x="225731" y="15226"/>
                </a:lnTo>
                <a:lnTo>
                  <a:pt x="233038" y="11421"/>
                </a:lnTo>
                <a:lnTo>
                  <a:pt x="25146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72"/>
          <p:cNvSpPr/>
          <p:nvPr/>
        </p:nvSpPr>
        <p:spPr>
          <a:xfrm>
            <a:off x="7829550" y="4777739"/>
            <a:ext cx="11430" cy="1"/>
          </a:xfrm>
          <a:custGeom>
            <a:avLst/>
            <a:gdLst/>
            <a:ahLst/>
            <a:cxnLst/>
            <a:rect l="0" t="0" r="0" b="0"/>
            <a:pathLst>
              <a:path w="11430" h="1">
                <a:moveTo>
                  <a:pt x="11429" y="0"/>
                </a:moveTo>
                <a:lnTo>
                  <a:pt x="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73"/>
          <p:cNvSpPr/>
          <p:nvPr/>
        </p:nvSpPr>
        <p:spPr>
          <a:xfrm>
            <a:off x="8035290" y="4537771"/>
            <a:ext cx="125730" cy="262287"/>
          </a:xfrm>
          <a:custGeom>
            <a:avLst/>
            <a:gdLst/>
            <a:ahLst/>
            <a:cxnLst/>
            <a:rect l="0" t="0" r="0" b="0"/>
            <a:pathLst>
              <a:path w="125730" h="262287">
                <a:moveTo>
                  <a:pt x="0" y="125668"/>
                </a:moveTo>
                <a:lnTo>
                  <a:pt x="9841" y="135510"/>
                </a:lnTo>
                <a:lnTo>
                  <a:pt x="12910" y="134769"/>
                </a:lnTo>
                <a:lnTo>
                  <a:pt x="17497" y="133006"/>
                </a:lnTo>
                <a:lnTo>
                  <a:pt x="23094" y="130560"/>
                </a:lnTo>
                <a:lnTo>
                  <a:pt x="28096" y="127659"/>
                </a:lnTo>
                <a:lnTo>
                  <a:pt x="32701" y="124456"/>
                </a:lnTo>
                <a:lnTo>
                  <a:pt x="37040" y="121050"/>
                </a:lnTo>
                <a:lnTo>
                  <a:pt x="41203" y="118780"/>
                </a:lnTo>
                <a:lnTo>
                  <a:pt x="45249" y="117266"/>
                </a:lnTo>
                <a:lnTo>
                  <a:pt x="49216" y="116256"/>
                </a:lnTo>
                <a:lnTo>
                  <a:pt x="54400" y="113044"/>
                </a:lnTo>
                <a:lnTo>
                  <a:pt x="60397" y="108362"/>
                </a:lnTo>
                <a:lnTo>
                  <a:pt x="66934" y="102701"/>
                </a:lnTo>
                <a:lnTo>
                  <a:pt x="71292" y="97657"/>
                </a:lnTo>
                <a:lnTo>
                  <a:pt x="74198" y="93024"/>
                </a:lnTo>
                <a:lnTo>
                  <a:pt x="76135" y="88665"/>
                </a:lnTo>
                <a:lnTo>
                  <a:pt x="81237" y="80680"/>
                </a:lnTo>
                <a:lnTo>
                  <a:pt x="88448" y="70276"/>
                </a:lnTo>
                <a:lnTo>
                  <a:pt x="97065" y="58260"/>
                </a:lnTo>
                <a:lnTo>
                  <a:pt x="102810" y="48980"/>
                </a:lnTo>
                <a:lnTo>
                  <a:pt x="106640" y="41523"/>
                </a:lnTo>
                <a:lnTo>
                  <a:pt x="109193" y="35281"/>
                </a:lnTo>
                <a:lnTo>
                  <a:pt x="110895" y="29850"/>
                </a:lnTo>
                <a:lnTo>
                  <a:pt x="112030" y="24960"/>
                </a:lnTo>
                <a:lnTo>
                  <a:pt x="112787" y="20429"/>
                </a:lnTo>
                <a:lnTo>
                  <a:pt x="113290" y="16139"/>
                </a:lnTo>
                <a:lnTo>
                  <a:pt x="113852" y="7985"/>
                </a:lnTo>
                <a:lnTo>
                  <a:pt x="114167" y="2323"/>
                </a:lnTo>
                <a:lnTo>
                  <a:pt x="112941" y="1528"/>
                </a:lnTo>
                <a:lnTo>
                  <a:pt x="110854" y="998"/>
                </a:lnTo>
                <a:lnTo>
                  <a:pt x="104447" y="148"/>
                </a:lnTo>
                <a:lnTo>
                  <a:pt x="102651" y="78"/>
                </a:lnTo>
                <a:lnTo>
                  <a:pt x="97269" y="0"/>
                </a:lnTo>
                <a:lnTo>
                  <a:pt x="94055" y="1250"/>
                </a:lnTo>
                <a:lnTo>
                  <a:pt x="90644" y="3352"/>
                </a:lnTo>
                <a:lnTo>
                  <a:pt x="87099" y="6024"/>
                </a:lnTo>
                <a:lnTo>
                  <a:pt x="83466" y="9076"/>
                </a:lnTo>
                <a:lnTo>
                  <a:pt x="79774" y="12380"/>
                </a:lnTo>
                <a:lnTo>
                  <a:pt x="72284" y="19438"/>
                </a:lnTo>
                <a:lnTo>
                  <a:pt x="64723" y="26808"/>
                </a:lnTo>
                <a:lnTo>
                  <a:pt x="62199" y="31822"/>
                </a:lnTo>
                <a:lnTo>
                  <a:pt x="60515" y="37704"/>
                </a:lnTo>
                <a:lnTo>
                  <a:pt x="59394" y="44165"/>
                </a:lnTo>
                <a:lnTo>
                  <a:pt x="56106" y="53553"/>
                </a:lnTo>
                <a:lnTo>
                  <a:pt x="51374" y="64891"/>
                </a:lnTo>
                <a:lnTo>
                  <a:pt x="45679" y="77531"/>
                </a:lnTo>
                <a:lnTo>
                  <a:pt x="41882" y="88497"/>
                </a:lnTo>
                <a:lnTo>
                  <a:pt x="39352" y="98347"/>
                </a:lnTo>
                <a:lnTo>
                  <a:pt x="37664" y="107454"/>
                </a:lnTo>
                <a:lnTo>
                  <a:pt x="36539" y="117336"/>
                </a:lnTo>
                <a:lnTo>
                  <a:pt x="35789" y="127733"/>
                </a:lnTo>
                <a:lnTo>
                  <a:pt x="34956" y="148176"/>
                </a:lnTo>
                <a:lnTo>
                  <a:pt x="34586" y="165729"/>
                </a:lnTo>
                <a:lnTo>
                  <a:pt x="35757" y="176505"/>
                </a:lnTo>
                <a:lnTo>
                  <a:pt x="37808" y="188769"/>
                </a:lnTo>
                <a:lnTo>
                  <a:pt x="40445" y="202026"/>
                </a:lnTo>
                <a:lnTo>
                  <a:pt x="42203" y="212134"/>
                </a:lnTo>
                <a:lnTo>
                  <a:pt x="43375" y="220142"/>
                </a:lnTo>
                <a:lnTo>
                  <a:pt x="44157" y="226751"/>
                </a:lnTo>
                <a:lnTo>
                  <a:pt x="45947" y="232426"/>
                </a:lnTo>
                <a:lnTo>
                  <a:pt x="48411" y="237480"/>
                </a:lnTo>
                <a:lnTo>
                  <a:pt x="51324" y="242120"/>
                </a:lnTo>
                <a:lnTo>
                  <a:pt x="54536" y="245213"/>
                </a:lnTo>
                <a:lnTo>
                  <a:pt x="57947" y="247275"/>
                </a:lnTo>
                <a:lnTo>
                  <a:pt x="61490" y="248650"/>
                </a:lnTo>
                <a:lnTo>
                  <a:pt x="65124" y="250836"/>
                </a:lnTo>
                <a:lnTo>
                  <a:pt x="68816" y="253563"/>
                </a:lnTo>
                <a:lnTo>
                  <a:pt x="72547" y="256651"/>
                </a:lnTo>
                <a:lnTo>
                  <a:pt x="76304" y="258711"/>
                </a:lnTo>
                <a:lnTo>
                  <a:pt x="80080" y="260083"/>
                </a:lnTo>
                <a:lnTo>
                  <a:pt x="83866" y="260998"/>
                </a:lnTo>
                <a:lnTo>
                  <a:pt x="87660" y="261608"/>
                </a:lnTo>
                <a:lnTo>
                  <a:pt x="91460" y="262015"/>
                </a:lnTo>
                <a:lnTo>
                  <a:pt x="95264" y="262286"/>
                </a:lnTo>
                <a:lnTo>
                  <a:pt x="99069" y="261197"/>
                </a:lnTo>
                <a:lnTo>
                  <a:pt x="102876" y="259201"/>
                </a:lnTo>
                <a:lnTo>
                  <a:pt x="106683" y="256600"/>
                </a:lnTo>
                <a:lnTo>
                  <a:pt x="110492" y="254866"/>
                </a:lnTo>
                <a:lnTo>
                  <a:pt x="114301" y="253710"/>
                </a:lnTo>
                <a:lnTo>
                  <a:pt x="125729" y="25139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74"/>
          <p:cNvSpPr/>
          <p:nvPr/>
        </p:nvSpPr>
        <p:spPr>
          <a:xfrm>
            <a:off x="8263890" y="4526279"/>
            <a:ext cx="148590" cy="274322"/>
          </a:xfrm>
          <a:custGeom>
            <a:avLst/>
            <a:gdLst/>
            <a:ahLst/>
            <a:cxnLst/>
            <a:rect l="0" t="0" r="0" b="0"/>
            <a:pathLst>
              <a:path w="148590" h="274322">
                <a:moveTo>
                  <a:pt x="0" y="0"/>
                </a:moveTo>
                <a:lnTo>
                  <a:pt x="0" y="18204"/>
                </a:lnTo>
                <a:lnTo>
                  <a:pt x="1270" y="24836"/>
                </a:lnTo>
                <a:lnTo>
                  <a:pt x="3386" y="30527"/>
                </a:lnTo>
                <a:lnTo>
                  <a:pt x="6068" y="35592"/>
                </a:lnTo>
                <a:lnTo>
                  <a:pt x="9125" y="42778"/>
                </a:lnTo>
                <a:lnTo>
                  <a:pt x="12432" y="51379"/>
                </a:lnTo>
                <a:lnTo>
                  <a:pt x="15908" y="60923"/>
                </a:lnTo>
                <a:lnTo>
                  <a:pt x="20765" y="71095"/>
                </a:lnTo>
                <a:lnTo>
                  <a:pt x="26544" y="81687"/>
                </a:lnTo>
                <a:lnTo>
                  <a:pt x="32936" y="92558"/>
                </a:lnTo>
                <a:lnTo>
                  <a:pt x="39737" y="104885"/>
                </a:lnTo>
                <a:lnTo>
                  <a:pt x="60174" y="143966"/>
                </a:lnTo>
                <a:lnTo>
                  <a:pt x="70347" y="163892"/>
                </a:lnTo>
                <a:lnTo>
                  <a:pt x="74838" y="171492"/>
                </a:lnTo>
                <a:lnTo>
                  <a:pt x="79102" y="177828"/>
                </a:lnTo>
                <a:lnTo>
                  <a:pt x="83214" y="183322"/>
                </a:lnTo>
                <a:lnTo>
                  <a:pt x="89765" y="193335"/>
                </a:lnTo>
                <a:lnTo>
                  <a:pt x="107206" y="221393"/>
                </a:lnTo>
                <a:lnTo>
                  <a:pt x="114650" y="232686"/>
                </a:lnTo>
                <a:lnTo>
                  <a:pt x="120884" y="241484"/>
                </a:lnTo>
                <a:lnTo>
                  <a:pt x="148589" y="2743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75"/>
          <p:cNvSpPr/>
          <p:nvPr/>
        </p:nvSpPr>
        <p:spPr>
          <a:xfrm>
            <a:off x="8263890" y="4514850"/>
            <a:ext cx="148590" cy="320040"/>
          </a:xfrm>
          <a:custGeom>
            <a:avLst/>
            <a:gdLst/>
            <a:ahLst/>
            <a:cxnLst/>
            <a:rect l="0" t="0" r="0" b="0"/>
            <a:pathLst>
              <a:path w="148590" h="320040">
                <a:moveTo>
                  <a:pt x="148589" y="0"/>
                </a:moveTo>
                <a:lnTo>
                  <a:pt x="142522" y="18203"/>
                </a:lnTo>
                <a:lnTo>
                  <a:pt x="139464" y="26105"/>
                </a:lnTo>
                <a:lnTo>
                  <a:pt x="136156" y="33913"/>
                </a:lnTo>
                <a:lnTo>
                  <a:pt x="129093" y="49362"/>
                </a:lnTo>
                <a:lnTo>
                  <a:pt x="114211" y="79976"/>
                </a:lnTo>
                <a:lnTo>
                  <a:pt x="99042" y="110483"/>
                </a:lnTo>
                <a:lnTo>
                  <a:pt x="57285" y="200093"/>
                </a:lnTo>
                <a:lnTo>
                  <a:pt x="43270" y="227375"/>
                </a:lnTo>
                <a:lnTo>
                  <a:pt x="31387" y="248103"/>
                </a:lnTo>
                <a:lnTo>
                  <a:pt x="20924" y="264462"/>
                </a:lnTo>
                <a:lnTo>
                  <a:pt x="13949" y="276638"/>
                </a:lnTo>
                <a:lnTo>
                  <a:pt x="9300" y="286025"/>
                </a:lnTo>
                <a:lnTo>
                  <a:pt x="0" y="3200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76"/>
          <p:cNvSpPr/>
          <p:nvPr/>
        </p:nvSpPr>
        <p:spPr>
          <a:xfrm>
            <a:off x="8549640" y="4389119"/>
            <a:ext cx="20801" cy="457201"/>
          </a:xfrm>
          <a:custGeom>
            <a:avLst/>
            <a:gdLst/>
            <a:ahLst/>
            <a:cxnLst/>
            <a:rect l="0" t="0" r="0" b="0"/>
            <a:pathLst>
              <a:path w="20801" h="457201">
                <a:moveTo>
                  <a:pt x="0" y="0"/>
                </a:moveTo>
                <a:lnTo>
                  <a:pt x="6068" y="6068"/>
                </a:lnTo>
                <a:lnTo>
                  <a:pt x="9125" y="12935"/>
                </a:lnTo>
                <a:lnTo>
                  <a:pt x="12432" y="22594"/>
                </a:lnTo>
                <a:lnTo>
                  <a:pt x="15908" y="34113"/>
                </a:lnTo>
                <a:lnTo>
                  <a:pt x="18226" y="44332"/>
                </a:lnTo>
                <a:lnTo>
                  <a:pt x="19771" y="53685"/>
                </a:lnTo>
                <a:lnTo>
                  <a:pt x="20800" y="62460"/>
                </a:lnTo>
                <a:lnTo>
                  <a:pt x="20216" y="72120"/>
                </a:lnTo>
                <a:lnTo>
                  <a:pt x="18557" y="82370"/>
                </a:lnTo>
                <a:lnTo>
                  <a:pt x="16182" y="93014"/>
                </a:lnTo>
                <a:lnTo>
                  <a:pt x="14597" y="102649"/>
                </a:lnTo>
                <a:lnTo>
                  <a:pt x="13541" y="111613"/>
                </a:lnTo>
                <a:lnTo>
                  <a:pt x="12837" y="120129"/>
                </a:lnTo>
                <a:lnTo>
                  <a:pt x="12369" y="129616"/>
                </a:lnTo>
                <a:lnTo>
                  <a:pt x="11846" y="150317"/>
                </a:lnTo>
                <a:lnTo>
                  <a:pt x="10437" y="163712"/>
                </a:lnTo>
                <a:lnTo>
                  <a:pt x="8228" y="178992"/>
                </a:lnTo>
                <a:lnTo>
                  <a:pt x="5485" y="195528"/>
                </a:lnTo>
                <a:lnTo>
                  <a:pt x="3657" y="210362"/>
                </a:lnTo>
                <a:lnTo>
                  <a:pt x="2437" y="224062"/>
                </a:lnTo>
                <a:lnTo>
                  <a:pt x="1625" y="237004"/>
                </a:lnTo>
                <a:lnTo>
                  <a:pt x="722" y="261546"/>
                </a:lnTo>
                <a:lnTo>
                  <a:pt x="142" y="302277"/>
                </a:lnTo>
                <a:lnTo>
                  <a:pt x="42" y="326913"/>
                </a:lnTo>
                <a:lnTo>
                  <a:pt x="1298" y="341132"/>
                </a:lnTo>
                <a:lnTo>
                  <a:pt x="9052" y="407509"/>
                </a:lnTo>
                <a:lnTo>
                  <a:pt x="9844" y="416453"/>
                </a:lnTo>
                <a:lnTo>
                  <a:pt x="10373" y="424956"/>
                </a:lnTo>
                <a:lnTo>
                  <a:pt x="11429" y="4572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77"/>
          <p:cNvSpPr/>
          <p:nvPr/>
        </p:nvSpPr>
        <p:spPr>
          <a:xfrm>
            <a:off x="8481059" y="4550812"/>
            <a:ext cx="262892" cy="44048"/>
          </a:xfrm>
          <a:custGeom>
            <a:avLst/>
            <a:gdLst/>
            <a:ahLst/>
            <a:cxnLst/>
            <a:rect l="0" t="0" r="0" b="0"/>
            <a:pathLst>
              <a:path w="262892" h="44048">
                <a:moveTo>
                  <a:pt x="0" y="44047"/>
                </a:moveTo>
                <a:lnTo>
                  <a:pt x="12136" y="37980"/>
                </a:lnTo>
                <a:lnTo>
                  <a:pt x="18251" y="36192"/>
                </a:lnTo>
                <a:lnTo>
                  <a:pt x="24868" y="35001"/>
                </a:lnTo>
                <a:lnTo>
                  <a:pt x="31819" y="34206"/>
                </a:lnTo>
                <a:lnTo>
                  <a:pt x="38993" y="33677"/>
                </a:lnTo>
                <a:lnTo>
                  <a:pt x="46315" y="33323"/>
                </a:lnTo>
                <a:lnTo>
                  <a:pt x="53737" y="33088"/>
                </a:lnTo>
                <a:lnTo>
                  <a:pt x="65035" y="30391"/>
                </a:lnTo>
                <a:lnTo>
                  <a:pt x="78916" y="26053"/>
                </a:lnTo>
                <a:lnTo>
                  <a:pt x="94521" y="20621"/>
                </a:lnTo>
                <a:lnTo>
                  <a:pt x="107464" y="17000"/>
                </a:lnTo>
                <a:lnTo>
                  <a:pt x="118633" y="14586"/>
                </a:lnTo>
                <a:lnTo>
                  <a:pt x="128620" y="12977"/>
                </a:lnTo>
                <a:lnTo>
                  <a:pt x="137816" y="11903"/>
                </a:lnTo>
                <a:lnTo>
                  <a:pt x="146488" y="11188"/>
                </a:lnTo>
                <a:lnTo>
                  <a:pt x="154809" y="10711"/>
                </a:lnTo>
                <a:lnTo>
                  <a:pt x="162896" y="9123"/>
                </a:lnTo>
                <a:lnTo>
                  <a:pt x="170827" y="6795"/>
                </a:lnTo>
                <a:lnTo>
                  <a:pt x="178655" y="3972"/>
                </a:lnTo>
                <a:lnTo>
                  <a:pt x="186413" y="2091"/>
                </a:lnTo>
                <a:lnTo>
                  <a:pt x="194126" y="836"/>
                </a:lnTo>
                <a:lnTo>
                  <a:pt x="201807" y="0"/>
                </a:lnTo>
                <a:lnTo>
                  <a:pt x="212008" y="712"/>
                </a:lnTo>
                <a:lnTo>
                  <a:pt x="223889" y="2457"/>
                </a:lnTo>
                <a:lnTo>
                  <a:pt x="262891" y="97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78"/>
          <p:cNvSpPr/>
          <p:nvPr/>
        </p:nvSpPr>
        <p:spPr>
          <a:xfrm>
            <a:off x="7236991" y="5086555"/>
            <a:ext cx="215369" cy="285280"/>
          </a:xfrm>
          <a:custGeom>
            <a:avLst/>
            <a:gdLst/>
            <a:ahLst/>
            <a:cxnLst/>
            <a:rect l="0" t="0" r="0" b="0"/>
            <a:pathLst>
              <a:path w="215369" h="285280">
                <a:moveTo>
                  <a:pt x="146789" y="45514"/>
                </a:moveTo>
                <a:lnTo>
                  <a:pt x="140721" y="33379"/>
                </a:lnTo>
                <a:lnTo>
                  <a:pt x="137664" y="28534"/>
                </a:lnTo>
                <a:lnTo>
                  <a:pt x="134355" y="24034"/>
                </a:lnTo>
                <a:lnTo>
                  <a:pt x="130880" y="19764"/>
                </a:lnTo>
                <a:lnTo>
                  <a:pt x="127292" y="15648"/>
                </a:lnTo>
                <a:lnTo>
                  <a:pt x="123631" y="11633"/>
                </a:lnTo>
                <a:lnTo>
                  <a:pt x="119921" y="7687"/>
                </a:lnTo>
                <a:lnTo>
                  <a:pt x="116177" y="5056"/>
                </a:lnTo>
                <a:lnTo>
                  <a:pt x="112410" y="3302"/>
                </a:lnTo>
                <a:lnTo>
                  <a:pt x="108630" y="2133"/>
                </a:lnTo>
                <a:lnTo>
                  <a:pt x="104839" y="1354"/>
                </a:lnTo>
                <a:lnTo>
                  <a:pt x="101043" y="834"/>
                </a:lnTo>
                <a:lnTo>
                  <a:pt x="97241" y="487"/>
                </a:lnTo>
                <a:lnTo>
                  <a:pt x="93437" y="256"/>
                </a:lnTo>
                <a:lnTo>
                  <a:pt x="85824" y="0"/>
                </a:lnTo>
                <a:lnTo>
                  <a:pt x="83285" y="1201"/>
                </a:lnTo>
                <a:lnTo>
                  <a:pt x="81594" y="3273"/>
                </a:lnTo>
                <a:lnTo>
                  <a:pt x="80465" y="5923"/>
                </a:lnTo>
                <a:lnTo>
                  <a:pt x="77172" y="10230"/>
                </a:lnTo>
                <a:lnTo>
                  <a:pt x="72438" y="15642"/>
                </a:lnTo>
                <a:lnTo>
                  <a:pt x="66742" y="21789"/>
                </a:lnTo>
                <a:lnTo>
                  <a:pt x="60404" y="30968"/>
                </a:lnTo>
                <a:lnTo>
                  <a:pt x="53639" y="42166"/>
                </a:lnTo>
                <a:lnTo>
                  <a:pt x="40619" y="65616"/>
                </a:lnTo>
                <a:lnTo>
                  <a:pt x="30598" y="84505"/>
                </a:lnTo>
                <a:lnTo>
                  <a:pt x="26148" y="95638"/>
                </a:lnTo>
                <a:lnTo>
                  <a:pt x="21913" y="108141"/>
                </a:lnTo>
                <a:lnTo>
                  <a:pt x="17818" y="121555"/>
                </a:lnTo>
                <a:lnTo>
                  <a:pt x="15088" y="134308"/>
                </a:lnTo>
                <a:lnTo>
                  <a:pt x="13268" y="146620"/>
                </a:lnTo>
                <a:lnTo>
                  <a:pt x="12055" y="158638"/>
                </a:lnTo>
                <a:lnTo>
                  <a:pt x="9976" y="171730"/>
                </a:lnTo>
                <a:lnTo>
                  <a:pt x="7320" y="185539"/>
                </a:lnTo>
                <a:lnTo>
                  <a:pt x="4280" y="199823"/>
                </a:lnTo>
                <a:lnTo>
                  <a:pt x="2253" y="211887"/>
                </a:lnTo>
                <a:lnTo>
                  <a:pt x="901" y="222470"/>
                </a:lnTo>
                <a:lnTo>
                  <a:pt x="0" y="232064"/>
                </a:lnTo>
                <a:lnTo>
                  <a:pt x="670" y="241001"/>
                </a:lnTo>
                <a:lnTo>
                  <a:pt x="2386" y="249499"/>
                </a:lnTo>
                <a:lnTo>
                  <a:pt x="4800" y="257704"/>
                </a:lnTo>
                <a:lnTo>
                  <a:pt x="7680" y="264444"/>
                </a:lnTo>
                <a:lnTo>
                  <a:pt x="10869" y="270207"/>
                </a:lnTo>
                <a:lnTo>
                  <a:pt x="14266" y="275320"/>
                </a:lnTo>
                <a:lnTo>
                  <a:pt x="17800" y="278728"/>
                </a:lnTo>
                <a:lnTo>
                  <a:pt x="21426" y="281000"/>
                </a:lnTo>
                <a:lnTo>
                  <a:pt x="25114" y="282515"/>
                </a:lnTo>
                <a:lnTo>
                  <a:pt x="28842" y="283525"/>
                </a:lnTo>
                <a:lnTo>
                  <a:pt x="32597" y="284198"/>
                </a:lnTo>
                <a:lnTo>
                  <a:pt x="36372" y="284647"/>
                </a:lnTo>
                <a:lnTo>
                  <a:pt x="40157" y="284946"/>
                </a:lnTo>
                <a:lnTo>
                  <a:pt x="43951" y="285146"/>
                </a:lnTo>
                <a:lnTo>
                  <a:pt x="47750" y="285279"/>
                </a:lnTo>
                <a:lnTo>
                  <a:pt x="51553" y="284097"/>
                </a:lnTo>
                <a:lnTo>
                  <a:pt x="55358" y="282039"/>
                </a:lnTo>
                <a:lnTo>
                  <a:pt x="59165" y="279398"/>
                </a:lnTo>
                <a:lnTo>
                  <a:pt x="64243" y="273827"/>
                </a:lnTo>
                <a:lnTo>
                  <a:pt x="70168" y="266303"/>
                </a:lnTo>
                <a:lnTo>
                  <a:pt x="76658" y="257476"/>
                </a:lnTo>
                <a:lnTo>
                  <a:pt x="82255" y="249053"/>
                </a:lnTo>
                <a:lnTo>
                  <a:pt x="87256" y="240896"/>
                </a:lnTo>
                <a:lnTo>
                  <a:pt x="91860" y="232919"/>
                </a:lnTo>
                <a:lnTo>
                  <a:pt x="100362" y="217282"/>
                </a:lnTo>
                <a:lnTo>
                  <a:pt x="116170" y="186547"/>
                </a:lnTo>
                <a:lnTo>
                  <a:pt x="150595" y="117906"/>
                </a:lnTo>
                <a:lnTo>
                  <a:pt x="153136" y="109016"/>
                </a:lnTo>
                <a:lnTo>
                  <a:pt x="154830" y="99278"/>
                </a:lnTo>
                <a:lnTo>
                  <a:pt x="155960" y="88977"/>
                </a:lnTo>
                <a:lnTo>
                  <a:pt x="157983" y="77030"/>
                </a:lnTo>
                <a:lnTo>
                  <a:pt x="160602" y="63984"/>
                </a:lnTo>
                <a:lnTo>
                  <a:pt x="163616" y="50208"/>
                </a:lnTo>
                <a:lnTo>
                  <a:pt x="165627" y="39753"/>
                </a:lnTo>
                <a:lnTo>
                  <a:pt x="166968" y="31513"/>
                </a:lnTo>
                <a:lnTo>
                  <a:pt x="169119" y="15232"/>
                </a:lnTo>
                <a:lnTo>
                  <a:pt x="169295" y="15166"/>
                </a:lnTo>
                <a:lnTo>
                  <a:pt x="169544" y="22411"/>
                </a:lnTo>
                <a:lnTo>
                  <a:pt x="169644" y="147465"/>
                </a:lnTo>
                <a:lnTo>
                  <a:pt x="170916" y="161742"/>
                </a:lnTo>
                <a:lnTo>
                  <a:pt x="173034" y="173799"/>
                </a:lnTo>
                <a:lnTo>
                  <a:pt x="175715" y="184378"/>
                </a:lnTo>
                <a:lnTo>
                  <a:pt x="178773" y="193970"/>
                </a:lnTo>
                <a:lnTo>
                  <a:pt x="182082" y="202905"/>
                </a:lnTo>
                <a:lnTo>
                  <a:pt x="185557" y="211401"/>
                </a:lnTo>
                <a:lnTo>
                  <a:pt x="189144" y="217065"/>
                </a:lnTo>
                <a:lnTo>
                  <a:pt x="192805" y="220842"/>
                </a:lnTo>
                <a:lnTo>
                  <a:pt x="196516" y="223360"/>
                </a:lnTo>
                <a:lnTo>
                  <a:pt x="198991" y="226308"/>
                </a:lnTo>
                <a:lnTo>
                  <a:pt x="200640" y="229543"/>
                </a:lnTo>
                <a:lnTo>
                  <a:pt x="215368" y="2283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79"/>
          <p:cNvSpPr/>
          <p:nvPr/>
        </p:nvSpPr>
        <p:spPr>
          <a:xfrm>
            <a:off x="7520940" y="5080358"/>
            <a:ext cx="137161" cy="246022"/>
          </a:xfrm>
          <a:custGeom>
            <a:avLst/>
            <a:gdLst/>
            <a:ahLst/>
            <a:cxnLst/>
            <a:rect l="0" t="0" r="0" b="0"/>
            <a:pathLst>
              <a:path w="137161" h="246022">
                <a:moveTo>
                  <a:pt x="0" y="5992"/>
                </a:moveTo>
                <a:lnTo>
                  <a:pt x="0" y="221236"/>
                </a:lnTo>
                <a:lnTo>
                  <a:pt x="0" y="216523"/>
                </a:lnTo>
                <a:lnTo>
                  <a:pt x="1270" y="212386"/>
                </a:lnTo>
                <a:lnTo>
                  <a:pt x="3386" y="207088"/>
                </a:lnTo>
                <a:lnTo>
                  <a:pt x="6068" y="201016"/>
                </a:lnTo>
                <a:lnTo>
                  <a:pt x="7855" y="193158"/>
                </a:lnTo>
                <a:lnTo>
                  <a:pt x="9046" y="184109"/>
                </a:lnTo>
                <a:lnTo>
                  <a:pt x="9841" y="174267"/>
                </a:lnTo>
                <a:lnTo>
                  <a:pt x="12910" y="161354"/>
                </a:lnTo>
                <a:lnTo>
                  <a:pt x="17497" y="146397"/>
                </a:lnTo>
                <a:lnTo>
                  <a:pt x="37040" y="88900"/>
                </a:lnTo>
                <a:lnTo>
                  <a:pt x="41203" y="77774"/>
                </a:lnTo>
                <a:lnTo>
                  <a:pt x="45249" y="67816"/>
                </a:lnTo>
                <a:lnTo>
                  <a:pt x="49216" y="58638"/>
                </a:lnTo>
                <a:lnTo>
                  <a:pt x="54400" y="49979"/>
                </a:lnTo>
                <a:lnTo>
                  <a:pt x="60397" y="41666"/>
                </a:lnTo>
                <a:lnTo>
                  <a:pt x="66934" y="33585"/>
                </a:lnTo>
                <a:lnTo>
                  <a:pt x="72563" y="26927"/>
                </a:lnTo>
                <a:lnTo>
                  <a:pt x="77585" y="21218"/>
                </a:lnTo>
                <a:lnTo>
                  <a:pt x="82202" y="16143"/>
                </a:lnTo>
                <a:lnTo>
                  <a:pt x="86552" y="12759"/>
                </a:lnTo>
                <a:lnTo>
                  <a:pt x="90720" y="10503"/>
                </a:lnTo>
                <a:lnTo>
                  <a:pt x="94771" y="8999"/>
                </a:lnTo>
                <a:lnTo>
                  <a:pt x="98740" y="6727"/>
                </a:lnTo>
                <a:lnTo>
                  <a:pt x="102657" y="3942"/>
                </a:lnTo>
                <a:lnTo>
                  <a:pt x="106537" y="815"/>
                </a:lnTo>
                <a:lnTo>
                  <a:pt x="109125" y="0"/>
                </a:lnTo>
                <a:lnTo>
                  <a:pt x="110849" y="727"/>
                </a:lnTo>
                <a:lnTo>
                  <a:pt x="111999" y="2482"/>
                </a:lnTo>
                <a:lnTo>
                  <a:pt x="114036" y="3652"/>
                </a:lnTo>
                <a:lnTo>
                  <a:pt x="116665" y="4432"/>
                </a:lnTo>
                <a:lnTo>
                  <a:pt x="119686" y="4952"/>
                </a:lnTo>
                <a:lnTo>
                  <a:pt x="121701" y="6568"/>
                </a:lnTo>
                <a:lnTo>
                  <a:pt x="123043" y="8916"/>
                </a:lnTo>
                <a:lnTo>
                  <a:pt x="125806" y="16181"/>
                </a:lnTo>
                <a:lnTo>
                  <a:pt x="128321" y="21675"/>
                </a:lnTo>
                <a:lnTo>
                  <a:pt x="131267" y="27877"/>
                </a:lnTo>
                <a:lnTo>
                  <a:pt x="133231" y="34552"/>
                </a:lnTo>
                <a:lnTo>
                  <a:pt x="134540" y="41542"/>
                </a:lnTo>
                <a:lnTo>
                  <a:pt x="135414" y="48742"/>
                </a:lnTo>
                <a:lnTo>
                  <a:pt x="135996" y="57352"/>
                </a:lnTo>
                <a:lnTo>
                  <a:pt x="136384" y="66902"/>
                </a:lnTo>
                <a:lnTo>
                  <a:pt x="136815" y="90213"/>
                </a:lnTo>
                <a:lnTo>
                  <a:pt x="137160" y="2460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80"/>
          <p:cNvSpPr/>
          <p:nvPr/>
        </p:nvSpPr>
        <p:spPr>
          <a:xfrm>
            <a:off x="7738832" y="4900907"/>
            <a:ext cx="490769" cy="733843"/>
          </a:xfrm>
          <a:custGeom>
            <a:avLst/>
            <a:gdLst/>
            <a:ahLst/>
            <a:cxnLst/>
            <a:rect l="0" t="0" r="0" b="0"/>
            <a:pathLst>
              <a:path w="490769" h="733843">
                <a:moveTo>
                  <a:pt x="113577" y="139722"/>
                </a:moveTo>
                <a:lnTo>
                  <a:pt x="84054" y="149564"/>
                </a:lnTo>
                <a:lnTo>
                  <a:pt x="78019" y="153833"/>
                </a:lnTo>
                <a:lnTo>
                  <a:pt x="74632" y="156749"/>
                </a:lnTo>
                <a:lnTo>
                  <a:pt x="64095" y="173537"/>
                </a:lnTo>
                <a:lnTo>
                  <a:pt x="57729" y="185125"/>
                </a:lnTo>
                <a:lnTo>
                  <a:pt x="36634" y="225706"/>
                </a:lnTo>
                <a:lnTo>
                  <a:pt x="7502" y="283354"/>
                </a:lnTo>
                <a:lnTo>
                  <a:pt x="2932" y="299232"/>
                </a:lnTo>
                <a:lnTo>
                  <a:pt x="902" y="314756"/>
                </a:lnTo>
                <a:lnTo>
                  <a:pt x="0" y="330121"/>
                </a:lnTo>
                <a:lnTo>
                  <a:pt x="2986" y="345418"/>
                </a:lnTo>
                <a:lnTo>
                  <a:pt x="8419" y="364923"/>
                </a:lnTo>
                <a:lnTo>
                  <a:pt x="9181" y="369865"/>
                </a:lnTo>
                <a:lnTo>
                  <a:pt x="10960" y="373161"/>
                </a:lnTo>
                <a:lnTo>
                  <a:pt x="13416" y="375358"/>
                </a:lnTo>
                <a:lnTo>
                  <a:pt x="20415" y="378885"/>
                </a:lnTo>
                <a:lnTo>
                  <a:pt x="22259" y="377904"/>
                </a:lnTo>
                <a:lnTo>
                  <a:pt x="34344" y="367205"/>
                </a:lnTo>
                <a:lnTo>
                  <a:pt x="37895" y="363768"/>
                </a:lnTo>
                <a:lnTo>
                  <a:pt x="40262" y="360206"/>
                </a:lnTo>
                <a:lnTo>
                  <a:pt x="47449" y="341978"/>
                </a:lnTo>
                <a:lnTo>
                  <a:pt x="53707" y="329944"/>
                </a:lnTo>
                <a:lnTo>
                  <a:pt x="65640" y="312219"/>
                </a:lnTo>
                <a:lnTo>
                  <a:pt x="77879" y="289624"/>
                </a:lnTo>
                <a:lnTo>
                  <a:pt x="92981" y="260479"/>
                </a:lnTo>
                <a:lnTo>
                  <a:pt x="98074" y="240382"/>
                </a:lnTo>
                <a:lnTo>
                  <a:pt x="101607" y="218750"/>
                </a:lnTo>
                <a:lnTo>
                  <a:pt x="107410" y="196436"/>
                </a:lnTo>
                <a:lnTo>
                  <a:pt x="114223" y="177205"/>
                </a:lnTo>
                <a:lnTo>
                  <a:pt x="121813" y="155485"/>
                </a:lnTo>
                <a:lnTo>
                  <a:pt x="122878" y="150231"/>
                </a:lnTo>
                <a:lnTo>
                  <a:pt x="124857" y="147998"/>
                </a:lnTo>
                <a:lnTo>
                  <a:pt x="127448" y="147780"/>
                </a:lnTo>
                <a:lnTo>
                  <a:pt x="130444" y="148904"/>
                </a:lnTo>
                <a:lnTo>
                  <a:pt x="132442" y="150924"/>
                </a:lnTo>
                <a:lnTo>
                  <a:pt x="133774" y="153540"/>
                </a:lnTo>
                <a:lnTo>
                  <a:pt x="134662" y="156554"/>
                </a:lnTo>
                <a:lnTo>
                  <a:pt x="135648" y="173450"/>
                </a:lnTo>
                <a:lnTo>
                  <a:pt x="137357" y="195353"/>
                </a:lnTo>
                <a:lnTo>
                  <a:pt x="142350" y="213554"/>
                </a:lnTo>
                <a:lnTo>
                  <a:pt x="145415" y="230110"/>
                </a:lnTo>
                <a:lnTo>
                  <a:pt x="146778" y="247204"/>
                </a:lnTo>
                <a:lnTo>
                  <a:pt x="147383" y="267502"/>
                </a:lnTo>
                <a:lnTo>
                  <a:pt x="150084" y="285869"/>
                </a:lnTo>
                <a:lnTo>
                  <a:pt x="154426" y="309543"/>
                </a:lnTo>
                <a:lnTo>
                  <a:pt x="159860" y="336756"/>
                </a:lnTo>
                <a:lnTo>
                  <a:pt x="163483" y="358708"/>
                </a:lnTo>
                <a:lnTo>
                  <a:pt x="165897" y="377153"/>
                </a:lnTo>
                <a:lnTo>
                  <a:pt x="167507" y="393259"/>
                </a:lnTo>
                <a:lnTo>
                  <a:pt x="168581" y="407807"/>
                </a:lnTo>
                <a:lnTo>
                  <a:pt x="169296" y="421316"/>
                </a:lnTo>
                <a:lnTo>
                  <a:pt x="170091" y="447755"/>
                </a:lnTo>
                <a:lnTo>
                  <a:pt x="170703" y="556727"/>
                </a:lnTo>
                <a:lnTo>
                  <a:pt x="170720" y="595173"/>
                </a:lnTo>
                <a:lnTo>
                  <a:pt x="169453" y="609726"/>
                </a:lnTo>
                <a:lnTo>
                  <a:pt x="167338" y="625778"/>
                </a:lnTo>
                <a:lnTo>
                  <a:pt x="164657" y="642830"/>
                </a:lnTo>
                <a:lnTo>
                  <a:pt x="160330" y="658007"/>
                </a:lnTo>
                <a:lnTo>
                  <a:pt x="154907" y="671936"/>
                </a:lnTo>
                <a:lnTo>
                  <a:pt x="148750" y="685031"/>
                </a:lnTo>
                <a:lnTo>
                  <a:pt x="138523" y="702969"/>
                </a:lnTo>
                <a:lnTo>
                  <a:pt x="131014" y="715174"/>
                </a:lnTo>
                <a:lnTo>
                  <a:pt x="127677" y="724832"/>
                </a:lnTo>
                <a:lnTo>
                  <a:pt x="125518" y="727915"/>
                </a:lnTo>
                <a:lnTo>
                  <a:pt x="122808" y="729971"/>
                </a:lnTo>
                <a:lnTo>
                  <a:pt x="119730" y="731341"/>
                </a:lnTo>
                <a:lnTo>
                  <a:pt x="112925" y="732864"/>
                </a:lnTo>
                <a:lnTo>
                  <a:pt x="98209" y="733842"/>
                </a:lnTo>
                <a:lnTo>
                  <a:pt x="94442" y="732652"/>
                </a:lnTo>
                <a:lnTo>
                  <a:pt x="86869" y="727943"/>
                </a:lnTo>
                <a:lnTo>
                  <a:pt x="79271" y="718231"/>
                </a:lnTo>
                <a:lnTo>
                  <a:pt x="75466" y="712084"/>
                </a:lnTo>
                <a:lnTo>
                  <a:pt x="71240" y="698482"/>
                </a:lnTo>
                <a:lnTo>
                  <a:pt x="68090" y="683970"/>
                </a:lnTo>
                <a:lnTo>
                  <a:pt x="60447" y="661520"/>
                </a:lnTo>
                <a:lnTo>
                  <a:pt x="58214" y="646376"/>
                </a:lnTo>
                <a:lnTo>
                  <a:pt x="57221" y="627792"/>
                </a:lnTo>
                <a:lnTo>
                  <a:pt x="58051" y="608102"/>
                </a:lnTo>
                <a:lnTo>
                  <a:pt x="65657" y="577657"/>
                </a:lnTo>
                <a:lnTo>
                  <a:pt x="72383" y="542640"/>
                </a:lnTo>
                <a:lnTo>
                  <a:pt x="77225" y="523904"/>
                </a:lnTo>
                <a:lnTo>
                  <a:pt x="82992" y="505064"/>
                </a:lnTo>
                <a:lnTo>
                  <a:pt x="89377" y="486154"/>
                </a:lnTo>
                <a:lnTo>
                  <a:pt x="97444" y="467196"/>
                </a:lnTo>
                <a:lnTo>
                  <a:pt x="106632" y="448209"/>
                </a:lnTo>
                <a:lnTo>
                  <a:pt x="116567" y="429200"/>
                </a:lnTo>
                <a:lnTo>
                  <a:pt x="137767" y="391146"/>
                </a:lnTo>
                <a:lnTo>
                  <a:pt x="148753" y="372108"/>
                </a:lnTo>
                <a:lnTo>
                  <a:pt x="158618" y="356876"/>
                </a:lnTo>
                <a:lnTo>
                  <a:pt x="167735" y="344182"/>
                </a:lnTo>
                <a:lnTo>
                  <a:pt x="176353" y="333179"/>
                </a:lnTo>
                <a:lnTo>
                  <a:pt x="189315" y="310793"/>
                </a:lnTo>
                <a:lnTo>
                  <a:pt x="200578" y="289414"/>
                </a:lnTo>
                <a:lnTo>
                  <a:pt x="214051" y="271445"/>
                </a:lnTo>
                <a:lnTo>
                  <a:pt x="225119" y="251606"/>
                </a:lnTo>
                <a:lnTo>
                  <a:pt x="235541" y="228818"/>
                </a:lnTo>
                <a:lnTo>
                  <a:pt x="264228" y="170098"/>
                </a:lnTo>
                <a:lnTo>
                  <a:pt x="269891" y="153623"/>
                </a:lnTo>
                <a:lnTo>
                  <a:pt x="276206" y="132479"/>
                </a:lnTo>
                <a:lnTo>
                  <a:pt x="282957" y="108224"/>
                </a:lnTo>
                <a:lnTo>
                  <a:pt x="287457" y="89513"/>
                </a:lnTo>
                <a:lnTo>
                  <a:pt x="290457" y="74500"/>
                </a:lnTo>
                <a:lnTo>
                  <a:pt x="292457" y="61951"/>
                </a:lnTo>
                <a:lnTo>
                  <a:pt x="293790" y="49774"/>
                </a:lnTo>
                <a:lnTo>
                  <a:pt x="294679" y="37847"/>
                </a:lnTo>
                <a:lnTo>
                  <a:pt x="294397" y="16974"/>
                </a:lnTo>
                <a:lnTo>
                  <a:pt x="290039" y="3464"/>
                </a:lnTo>
                <a:lnTo>
                  <a:pt x="288368" y="624"/>
                </a:lnTo>
                <a:lnTo>
                  <a:pt x="287255" y="0"/>
                </a:lnTo>
                <a:lnTo>
                  <a:pt x="286513" y="854"/>
                </a:lnTo>
                <a:lnTo>
                  <a:pt x="285687" y="5190"/>
                </a:lnTo>
                <a:lnTo>
                  <a:pt x="285158" y="24389"/>
                </a:lnTo>
                <a:lnTo>
                  <a:pt x="281699" y="38086"/>
                </a:lnTo>
                <a:lnTo>
                  <a:pt x="278998" y="45296"/>
                </a:lnTo>
                <a:lnTo>
                  <a:pt x="277198" y="58991"/>
                </a:lnTo>
                <a:lnTo>
                  <a:pt x="275998" y="77012"/>
                </a:lnTo>
                <a:lnTo>
                  <a:pt x="275198" y="97915"/>
                </a:lnTo>
                <a:lnTo>
                  <a:pt x="274071" y="181945"/>
                </a:lnTo>
                <a:lnTo>
                  <a:pt x="275184" y="214861"/>
                </a:lnTo>
                <a:lnTo>
                  <a:pt x="277195" y="249505"/>
                </a:lnTo>
                <a:lnTo>
                  <a:pt x="281546" y="311705"/>
                </a:lnTo>
                <a:lnTo>
                  <a:pt x="283481" y="347816"/>
                </a:lnTo>
                <a:lnTo>
                  <a:pt x="285266" y="361001"/>
                </a:lnTo>
                <a:lnTo>
                  <a:pt x="290637" y="382425"/>
                </a:lnTo>
                <a:lnTo>
                  <a:pt x="297258" y="397027"/>
                </a:lnTo>
                <a:lnTo>
                  <a:pt x="300801" y="402699"/>
                </a:lnTo>
                <a:lnTo>
                  <a:pt x="304432" y="406480"/>
                </a:lnTo>
                <a:lnTo>
                  <a:pt x="308124" y="409001"/>
                </a:lnTo>
                <a:lnTo>
                  <a:pt x="315613" y="413072"/>
                </a:lnTo>
                <a:lnTo>
                  <a:pt x="326968" y="421234"/>
                </a:lnTo>
                <a:lnTo>
                  <a:pt x="334572" y="423588"/>
                </a:lnTo>
                <a:lnTo>
                  <a:pt x="338377" y="422947"/>
                </a:lnTo>
                <a:lnTo>
                  <a:pt x="353609" y="416178"/>
                </a:lnTo>
                <a:lnTo>
                  <a:pt x="357418" y="415466"/>
                </a:lnTo>
                <a:lnTo>
                  <a:pt x="365038" y="411288"/>
                </a:lnTo>
                <a:lnTo>
                  <a:pt x="380277" y="398259"/>
                </a:lnTo>
                <a:lnTo>
                  <a:pt x="391707" y="381143"/>
                </a:lnTo>
                <a:lnTo>
                  <a:pt x="409488" y="346927"/>
                </a:lnTo>
                <a:lnTo>
                  <a:pt x="444091" y="278583"/>
                </a:lnTo>
                <a:lnTo>
                  <a:pt x="450972" y="258165"/>
                </a:lnTo>
                <a:lnTo>
                  <a:pt x="455301" y="240623"/>
                </a:lnTo>
                <a:lnTo>
                  <a:pt x="461458" y="224361"/>
                </a:lnTo>
                <a:lnTo>
                  <a:pt x="465041" y="208666"/>
                </a:lnTo>
                <a:lnTo>
                  <a:pt x="465997" y="200925"/>
                </a:lnTo>
                <a:lnTo>
                  <a:pt x="463671" y="185550"/>
                </a:lnTo>
                <a:lnTo>
                  <a:pt x="458609" y="166001"/>
                </a:lnTo>
                <a:lnTo>
                  <a:pt x="457898" y="161051"/>
                </a:lnTo>
                <a:lnTo>
                  <a:pt x="456154" y="156482"/>
                </a:lnTo>
                <a:lnTo>
                  <a:pt x="450830" y="148018"/>
                </a:lnTo>
                <a:lnTo>
                  <a:pt x="447633" y="146522"/>
                </a:lnTo>
                <a:lnTo>
                  <a:pt x="444231" y="146796"/>
                </a:lnTo>
                <a:lnTo>
                  <a:pt x="440694" y="148248"/>
                </a:lnTo>
                <a:lnTo>
                  <a:pt x="429646" y="156360"/>
                </a:lnTo>
                <a:lnTo>
                  <a:pt x="418330" y="166806"/>
                </a:lnTo>
                <a:lnTo>
                  <a:pt x="415805" y="170479"/>
                </a:lnTo>
                <a:lnTo>
                  <a:pt x="404981" y="195657"/>
                </a:lnTo>
                <a:lnTo>
                  <a:pt x="395490" y="217922"/>
                </a:lnTo>
                <a:lnTo>
                  <a:pt x="391272" y="236285"/>
                </a:lnTo>
                <a:lnTo>
                  <a:pt x="389397" y="252912"/>
                </a:lnTo>
                <a:lnTo>
                  <a:pt x="388564" y="272579"/>
                </a:lnTo>
                <a:lnTo>
                  <a:pt x="388194" y="302487"/>
                </a:lnTo>
                <a:lnTo>
                  <a:pt x="389365" y="316812"/>
                </a:lnTo>
                <a:lnTo>
                  <a:pt x="391416" y="330172"/>
                </a:lnTo>
                <a:lnTo>
                  <a:pt x="394053" y="342889"/>
                </a:lnTo>
                <a:lnTo>
                  <a:pt x="400371" y="363792"/>
                </a:lnTo>
                <a:lnTo>
                  <a:pt x="407411" y="381549"/>
                </a:lnTo>
                <a:lnTo>
                  <a:pt x="414774" y="397907"/>
                </a:lnTo>
                <a:lnTo>
                  <a:pt x="418515" y="403285"/>
                </a:lnTo>
                <a:lnTo>
                  <a:pt x="422279" y="406871"/>
                </a:lnTo>
                <a:lnTo>
                  <a:pt x="433645" y="415304"/>
                </a:lnTo>
                <a:lnTo>
                  <a:pt x="437445" y="418694"/>
                </a:lnTo>
                <a:lnTo>
                  <a:pt x="441250" y="420953"/>
                </a:lnTo>
                <a:lnTo>
                  <a:pt x="448863" y="423464"/>
                </a:lnTo>
                <a:lnTo>
                  <a:pt x="456480" y="424580"/>
                </a:lnTo>
                <a:lnTo>
                  <a:pt x="490768" y="4254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81"/>
          <p:cNvSpPr/>
          <p:nvPr/>
        </p:nvSpPr>
        <p:spPr>
          <a:xfrm>
            <a:off x="8298179" y="5029200"/>
            <a:ext cx="171267" cy="257886"/>
          </a:xfrm>
          <a:custGeom>
            <a:avLst/>
            <a:gdLst/>
            <a:ahLst/>
            <a:cxnLst/>
            <a:rect l="0" t="0" r="0" b="0"/>
            <a:pathLst>
              <a:path w="171267" h="257886">
                <a:moveTo>
                  <a:pt x="114300" y="0"/>
                </a:moveTo>
                <a:lnTo>
                  <a:pt x="88550" y="25749"/>
                </a:lnTo>
                <a:lnTo>
                  <a:pt x="84434" y="31136"/>
                </a:lnTo>
                <a:lnTo>
                  <a:pt x="80419" y="37267"/>
                </a:lnTo>
                <a:lnTo>
                  <a:pt x="76473" y="43895"/>
                </a:lnTo>
                <a:lnTo>
                  <a:pt x="71302" y="50853"/>
                </a:lnTo>
                <a:lnTo>
                  <a:pt x="65315" y="58032"/>
                </a:lnTo>
                <a:lnTo>
                  <a:pt x="58783" y="65358"/>
                </a:lnTo>
                <a:lnTo>
                  <a:pt x="54429" y="71511"/>
                </a:lnTo>
                <a:lnTo>
                  <a:pt x="51526" y="76884"/>
                </a:lnTo>
                <a:lnTo>
                  <a:pt x="49591" y="81736"/>
                </a:lnTo>
                <a:lnTo>
                  <a:pt x="48301" y="86241"/>
                </a:lnTo>
                <a:lnTo>
                  <a:pt x="47441" y="90514"/>
                </a:lnTo>
                <a:lnTo>
                  <a:pt x="46867" y="94632"/>
                </a:lnTo>
                <a:lnTo>
                  <a:pt x="47754" y="97378"/>
                </a:lnTo>
                <a:lnTo>
                  <a:pt x="49616" y="99209"/>
                </a:lnTo>
                <a:lnTo>
                  <a:pt x="52128" y="100429"/>
                </a:lnTo>
                <a:lnTo>
                  <a:pt x="55072" y="103782"/>
                </a:lnTo>
                <a:lnTo>
                  <a:pt x="58305" y="108558"/>
                </a:lnTo>
                <a:lnTo>
                  <a:pt x="61730" y="114282"/>
                </a:lnTo>
                <a:lnTo>
                  <a:pt x="65284" y="118098"/>
                </a:lnTo>
                <a:lnTo>
                  <a:pt x="68923" y="120641"/>
                </a:lnTo>
                <a:lnTo>
                  <a:pt x="72619" y="122337"/>
                </a:lnTo>
                <a:lnTo>
                  <a:pt x="76353" y="123468"/>
                </a:lnTo>
                <a:lnTo>
                  <a:pt x="80112" y="124222"/>
                </a:lnTo>
                <a:lnTo>
                  <a:pt x="83889" y="124724"/>
                </a:lnTo>
                <a:lnTo>
                  <a:pt x="87676" y="125059"/>
                </a:lnTo>
                <a:lnTo>
                  <a:pt x="91470" y="125283"/>
                </a:lnTo>
                <a:lnTo>
                  <a:pt x="95270" y="125432"/>
                </a:lnTo>
                <a:lnTo>
                  <a:pt x="100344" y="126801"/>
                </a:lnTo>
                <a:lnTo>
                  <a:pt x="106266" y="128984"/>
                </a:lnTo>
                <a:lnTo>
                  <a:pt x="112754" y="131709"/>
                </a:lnTo>
                <a:lnTo>
                  <a:pt x="120890" y="134796"/>
                </a:lnTo>
                <a:lnTo>
                  <a:pt x="154115" y="146522"/>
                </a:lnTo>
                <a:lnTo>
                  <a:pt x="157353" y="148481"/>
                </a:lnTo>
                <a:lnTo>
                  <a:pt x="160782" y="151057"/>
                </a:lnTo>
                <a:lnTo>
                  <a:pt x="164339" y="154045"/>
                </a:lnTo>
                <a:lnTo>
                  <a:pt x="166709" y="158576"/>
                </a:lnTo>
                <a:lnTo>
                  <a:pt x="168290" y="164138"/>
                </a:lnTo>
                <a:lnTo>
                  <a:pt x="169343" y="170385"/>
                </a:lnTo>
                <a:lnTo>
                  <a:pt x="170045" y="175820"/>
                </a:lnTo>
                <a:lnTo>
                  <a:pt x="170514" y="180713"/>
                </a:lnTo>
                <a:lnTo>
                  <a:pt x="170826" y="185245"/>
                </a:lnTo>
                <a:lnTo>
                  <a:pt x="171035" y="189536"/>
                </a:lnTo>
                <a:lnTo>
                  <a:pt x="171266" y="197691"/>
                </a:lnTo>
                <a:lnTo>
                  <a:pt x="170057" y="201644"/>
                </a:lnTo>
                <a:lnTo>
                  <a:pt x="165328" y="209422"/>
                </a:lnTo>
                <a:lnTo>
                  <a:pt x="161019" y="214545"/>
                </a:lnTo>
                <a:lnTo>
                  <a:pt x="155606" y="220500"/>
                </a:lnTo>
                <a:lnTo>
                  <a:pt x="139240" y="237630"/>
                </a:lnTo>
                <a:lnTo>
                  <a:pt x="134736" y="242239"/>
                </a:lnTo>
                <a:lnTo>
                  <a:pt x="130464" y="245313"/>
                </a:lnTo>
                <a:lnTo>
                  <a:pt x="126347" y="247362"/>
                </a:lnTo>
                <a:lnTo>
                  <a:pt x="122331" y="248727"/>
                </a:lnTo>
                <a:lnTo>
                  <a:pt x="117114" y="249638"/>
                </a:lnTo>
                <a:lnTo>
                  <a:pt x="111096" y="250245"/>
                </a:lnTo>
                <a:lnTo>
                  <a:pt x="104544" y="250650"/>
                </a:lnTo>
                <a:lnTo>
                  <a:pt x="97636" y="252190"/>
                </a:lnTo>
                <a:lnTo>
                  <a:pt x="90491" y="254486"/>
                </a:lnTo>
                <a:lnTo>
                  <a:pt x="83187" y="257287"/>
                </a:lnTo>
                <a:lnTo>
                  <a:pt x="75778" y="257885"/>
                </a:lnTo>
                <a:lnTo>
                  <a:pt x="68299" y="257013"/>
                </a:lnTo>
                <a:lnTo>
                  <a:pt x="60772" y="255162"/>
                </a:lnTo>
                <a:lnTo>
                  <a:pt x="54485" y="253927"/>
                </a:lnTo>
                <a:lnTo>
                  <a:pt x="49023" y="253105"/>
                </a:lnTo>
                <a:lnTo>
                  <a:pt x="44112" y="252557"/>
                </a:lnTo>
                <a:lnTo>
                  <a:pt x="39569" y="252191"/>
                </a:lnTo>
                <a:lnTo>
                  <a:pt x="35269" y="251947"/>
                </a:lnTo>
                <a:lnTo>
                  <a:pt x="31133" y="251785"/>
                </a:lnTo>
                <a:lnTo>
                  <a:pt x="27105" y="250406"/>
                </a:lnTo>
                <a:lnTo>
                  <a:pt x="23151" y="248217"/>
                </a:lnTo>
                <a:lnTo>
                  <a:pt x="19244" y="245488"/>
                </a:lnTo>
                <a:lnTo>
                  <a:pt x="15369" y="242399"/>
                </a:lnTo>
                <a:lnTo>
                  <a:pt x="11516" y="239069"/>
                </a:lnTo>
                <a:lnTo>
                  <a:pt x="0" y="228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82"/>
          <p:cNvSpPr/>
          <p:nvPr/>
        </p:nvSpPr>
        <p:spPr>
          <a:xfrm>
            <a:off x="6195059" y="4573635"/>
            <a:ext cx="383676" cy="386422"/>
          </a:xfrm>
          <a:custGeom>
            <a:avLst/>
            <a:gdLst/>
            <a:ahLst/>
            <a:cxnLst/>
            <a:rect l="0" t="0" r="0" b="0"/>
            <a:pathLst>
              <a:path w="383676" h="386422">
                <a:moveTo>
                  <a:pt x="34291" y="44084"/>
                </a:moveTo>
                <a:lnTo>
                  <a:pt x="44132" y="53925"/>
                </a:lnTo>
                <a:lnTo>
                  <a:pt x="44662" y="59535"/>
                </a:lnTo>
                <a:lnTo>
                  <a:pt x="45014" y="68355"/>
                </a:lnTo>
                <a:lnTo>
                  <a:pt x="45511" y="105039"/>
                </a:lnTo>
                <a:lnTo>
                  <a:pt x="45679" y="156878"/>
                </a:lnTo>
                <a:lnTo>
                  <a:pt x="44423" y="167540"/>
                </a:lnTo>
                <a:lnTo>
                  <a:pt x="42315" y="177188"/>
                </a:lnTo>
                <a:lnTo>
                  <a:pt x="39641" y="186160"/>
                </a:lnTo>
                <a:lnTo>
                  <a:pt x="36587" y="202302"/>
                </a:lnTo>
                <a:lnTo>
                  <a:pt x="29808" y="247330"/>
                </a:lnTo>
                <a:lnTo>
                  <a:pt x="25948" y="277503"/>
                </a:lnTo>
                <a:lnTo>
                  <a:pt x="24919" y="287326"/>
                </a:lnTo>
                <a:lnTo>
                  <a:pt x="24233" y="296416"/>
                </a:lnTo>
                <a:lnTo>
                  <a:pt x="23775" y="305016"/>
                </a:lnTo>
                <a:lnTo>
                  <a:pt x="23470" y="313288"/>
                </a:lnTo>
                <a:lnTo>
                  <a:pt x="21997" y="321344"/>
                </a:lnTo>
                <a:lnTo>
                  <a:pt x="19745" y="329254"/>
                </a:lnTo>
                <a:lnTo>
                  <a:pt x="13073" y="348064"/>
                </a:lnTo>
                <a:lnTo>
                  <a:pt x="15547" y="357410"/>
                </a:lnTo>
                <a:lnTo>
                  <a:pt x="21416" y="371970"/>
                </a:lnTo>
                <a:lnTo>
                  <a:pt x="28500" y="380560"/>
                </a:lnTo>
                <a:lnTo>
                  <a:pt x="31700" y="382702"/>
                </a:lnTo>
                <a:lnTo>
                  <a:pt x="38642" y="385081"/>
                </a:lnTo>
                <a:lnTo>
                  <a:pt x="49348" y="386139"/>
                </a:lnTo>
                <a:lnTo>
                  <a:pt x="55759" y="386421"/>
                </a:lnTo>
                <a:lnTo>
                  <a:pt x="63843" y="385338"/>
                </a:lnTo>
                <a:lnTo>
                  <a:pt x="73042" y="383347"/>
                </a:lnTo>
                <a:lnTo>
                  <a:pt x="82985" y="380750"/>
                </a:lnTo>
                <a:lnTo>
                  <a:pt x="90884" y="379018"/>
                </a:lnTo>
                <a:lnTo>
                  <a:pt x="97419" y="377863"/>
                </a:lnTo>
                <a:lnTo>
                  <a:pt x="108068" y="376581"/>
                </a:lnTo>
                <a:lnTo>
                  <a:pt x="117034" y="376010"/>
                </a:lnTo>
                <a:lnTo>
                  <a:pt x="121203" y="374588"/>
                </a:lnTo>
                <a:lnTo>
                  <a:pt x="129222" y="369622"/>
                </a:lnTo>
                <a:lnTo>
                  <a:pt x="140405" y="366568"/>
                </a:lnTo>
                <a:lnTo>
                  <a:pt x="146944" y="365753"/>
                </a:lnTo>
                <a:lnTo>
                  <a:pt x="153843" y="363940"/>
                </a:lnTo>
                <a:lnTo>
                  <a:pt x="160982" y="361462"/>
                </a:lnTo>
                <a:lnTo>
                  <a:pt x="168282" y="358539"/>
                </a:lnTo>
                <a:lnTo>
                  <a:pt x="179498" y="355321"/>
                </a:lnTo>
                <a:lnTo>
                  <a:pt x="193325" y="351905"/>
                </a:lnTo>
                <a:lnTo>
                  <a:pt x="208894" y="348359"/>
                </a:lnTo>
                <a:lnTo>
                  <a:pt x="220543" y="345994"/>
                </a:lnTo>
                <a:lnTo>
                  <a:pt x="229579" y="344417"/>
                </a:lnTo>
                <a:lnTo>
                  <a:pt x="236873" y="343366"/>
                </a:lnTo>
                <a:lnTo>
                  <a:pt x="248363" y="342199"/>
                </a:lnTo>
                <a:lnTo>
                  <a:pt x="253206" y="341887"/>
                </a:lnTo>
                <a:lnTo>
                  <a:pt x="257704" y="340410"/>
                </a:lnTo>
                <a:lnTo>
                  <a:pt x="266088" y="335381"/>
                </a:lnTo>
                <a:lnTo>
                  <a:pt x="274048" y="332300"/>
                </a:lnTo>
                <a:lnTo>
                  <a:pt x="277950" y="331478"/>
                </a:lnTo>
                <a:lnTo>
                  <a:pt x="285670" y="327178"/>
                </a:lnTo>
                <a:lnTo>
                  <a:pt x="289506" y="324254"/>
                </a:lnTo>
                <a:lnTo>
                  <a:pt x="297157" y="321004"/>
                </a:lnTo>
                <a:lnTo>
                  <a:pt x="307940" y="318557"/>
                </a:lnTo>
                <a:lnTo>
                  <a:pt x="314480" y="312382"/>
                </a:lnTo>
                <a:lnTo>
                  <a:pt x="316333" y="309309"/>
                </a:lnTo>
                <a:lnTo>
                  <a:pt x="320212" y="298917"/>
                </a:lnTo>
                <a:lnTo>
                  <a:pt x="325620" y="291540"/>
                </a:lnTo>
                <a:lnTo>
                  <a:pt x="327571" y="286525"/>
                </a:lnTo>
                <a:lnTo>
                  <a:pt x="328870" y="280641"/>
                </a:lnTo>
                <a:lnTo>
                  <a:pt x="329737" y="274179"/>
                </a:lnTo>
                <a:lnTo>
                  <a:pt x="334087" y="263612"/>
                </a:lnTo>
                <a:lnTo>
                  <a:pt x="337025" y="259016"/>
                </a:lnTo>
                <a:lnTo>
                  <a:pt x="340289" y="247137"/>
                </a:lnTo>
                <a:lnTo>
                  <a:pt x="341160" y="240412"/>
                </a:lnTo>
                <a:lnTo>
                  <a:pt x="343010" y="233390"/>
                </a:lnTo>
                <a:lnTo>
                  <a:pt x="345514" y="226168"/>
                </a:lnTo>
                <a:lnTo>
                  <a:pt x="348453" y="218813"/>
                </a:lnTo>
                <a:lnTo>
                  <a:pt x="350412" y="211370"/>
                </a:lnTo>
                <a:lnTo>
                  <a:pt x="351718" y="203869"/>
                </a:lnTo>
                <a:lnTo>
                  <a:pt x="352588" y="196327"/>
                </a:lnTo>
                <a:lnTo>
                  <a:pt x="354439" y="187489"/>
                </a:lnTo>
                <a:lnTo>
                  <a:pt x="356943" y="177788"/>
                </a:lnTo>
                <a:lnTo>
                  <a:pt x="359882" y="167510"/>
                </a:lnTo>
                <a:lnTo>
                  <a:pt x="361842" y="159388"/>
                </a:lnTo>
                <a:lnTo>
                  <a:pt x="363148" y="152704"/>
                </a:lnTo>
                <a:lnTo>
                  <a:pt x="364018" y="146977"/>
                </a:lnTo>
                <a:lnTo>
                  <a:pt x="365869" y="139349"/>
                </a:lnTo>
                <a:lnTo>
                  <a:pt x="368373" y="130454"/>
                </a:lnTo>
                <a:lnTo>
                  <a:pt x="371313" y="120715"/>
                </a:lnTo>
                <a:lnTo>
                  <a:pt x="373272" y="112951"/>
                </a:lnTo>
                <a:lnTo>
                  <a:pt x="375449" y="100938"/>
                </a:lnTo>
                <a:lnTo>
                  <a:pt x="376417" y="91366"/>
                </a:lnTo>
                <a:lnTo>
                  <a:pt x="376675" y="87035"/>
                </a:lnTo>
                <a:lnTo>
                  <a:pt x="378116" y="82879"/>
                </a:lnTo>
                <a:lnTo>
                  <a:pt x="383106" y="74873"/>
                </a:lnTo>
                <a:lnTo>
                  <a:pt x="383675" y="70960"/>
                </a:lnTo>
                <a:lnTo>
                  <a:pt x="382782" y="67082"/>
                </a:lnTo>
                <a:lnTo>
                  <a:pt x="379676" y="59385"/>
                </a:lnTo>
                <a:lnTo>
                  <a:pt x="377927" y="47913"/>
                </a:lnTo>
                <a:lnTo>
                  <a:pt x="377518" y="40282"/>
                </a:lnTo>
                <a:lnTo>
                  <a:pt x="376139" y="36470"/>
                </a:lnTo>
                <a:lnTo>
                  <a:pt x="368187" y="24612"/>
                </a:lnTo>
                <a:lnTo>
                  <a:pt x="363093" y="18842"/>
                </a:lnTo>
                <a:lnTo>
                  <a:pt x="356062" y="11582"/>
                </a:lnTo>
                <a:lnTo>
                  <a:pt x="348326" y="10589"/>
                </a:lnTo>
                <a:lnTo>
                  <a:pt x="342708" y="10324"/>
                </a:lnTo>
                <a:lnTo>
                  <a:pt x="335152" y="8877"/>
                </a:lnTo>
                <a:lnTo>
                  <a:pt x="326305" y="6643"/>
                </a:lnTo>
                <a:lnTo>
                  <a:pt x="316597" y="3884"/>
                </a:lnTo>
                <a:lnTo>
                  <a:pt x="301234" y="2044"/>
                </a:lnTo>
                <a:lnTo>
                  <a:pt x="282103" y="817"/>
                </a:lnTo>
                <a:lnTo>
                  <a:pt x="260459" y="0"/>
                </a:lnTo>
                <a:lnTo>
                  <a:pt x="244760" y="725"/>
                </a:lnTo>
                <a:lnTo>
                  <a:pt x="233023" y="2478"/>
                </a:lnTo>
                <a:lnTo>
                  <a:pt x="223929" y="4917"/>
                </a:lnTo>
                <a:lnTo>
                  <a:pt x="216596" y="6543"/>
                </a:lnTo>
                <a:lnTo>
                  <a:pt x="205062" y="8349"/>
                </a:lnTo>
                <a:lnTo>
                  <a:pt x="195702" y="9152"/>
                </a:lnTo>
                <a:lnTo>
                  <a:pt x="186039" y="9509"/>
                </a:lnTo>
                <a:lnTo>
                  <a:pt x="173277" y="9667"/>
                </a:lnTo>
                <a:lnTo>
                  <a:pt x="166318" y="10980"/>
                </a:lnTo>
                <a:lnTo>
                  <a:pt x="159139" y="13125"/>
                </a:lnTo>
                <a:lnTo>
                  <a:pt x="151813" y="15825"/>
                </a:lnTo>
                <a:lnTo>
                  <a:pt x="140286" y="18824"/>
                </a:lnTo>
                <a:lnTo>
                  <a:pt x="128390" y="21428"/>
                </a:lnTo>
                <a:lnTo>
                  <a:pt x="119884" y="23900"/>
                </a:lnTo>
                <a:lnTo>
                  <a:pt x="110403" y="26818"/>
                </a:lnTo>
                <a:lnTo>
                  <a:pt x="102812" y="28764"/>
                </a:lnTo>
                <a:lnTo>
                  <a:pt x="90991" y="30925"/>
                </a:lnTo>
                <a:lnTo>
                  <a:pt x="81504" y="35273"/>
                </a:lnTo>
                <a:lnTo>
                  <a:pt x="77196" y="38210"/>
                </a:lnTo>
                <a:lnTo>
                  <a:pt x="70514" y="40168"/>
                </a:lnTo>
                <a:lnTo>
                  <a:pt x="62250" y="41473"/>
                </a:lnTo>
                <a:lnTo>
                  <a:pt x="52930" y="42344"/>
                </a:lnTo>
                <a:lnTo>
                  <a:pt x="45447" y="42924"/>
                </a:lnTo>
                <a:lnTo>
                  <a:pt x="33746" y="43569"/>
                </a:lnTo>
                <a:lnTo>
                  <a:pt x="24312" y="43855"/>
                </a:lnTo>
                <a:lnTo>
                  <a:pt x="0" y="4408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83"/>
          <p:cNvSpPr/>
          <p:nvPr/>
        </p:nvSpPr>
        <p:spPr>
          <a:xfrm>
            <a:off x="7533958" y="2423159"/>
            <a:ext cx="328290" cy="285711"/>
          </a:xfrm>
          <a:custGeom>
            <a:avLst/>
            <a:gdLst/>
            <a:ahLst/>
            <a:cxnLst/>
            <a:rect l="0" t="0" r="0" b="0"/>
            <a:pathLst>
              <a:path w="328290" h="285711">
                <a:moveTo>
                  <a:pt x="32701" y="0"/>
                </a:moveTo>
                <a:lnTo>
                  <a:pt x="20566" y="6068"/>
                </a:lnTo>
                <a:lnTo>
                  <a:pt x="16991" y="9126"/>
                </a:lnTo>
                <a:lnTo>
                  <a:pt x="14608" y="12434"/>
                </a:lnTo>
                <a:lnTo>
                  <a:pt x="10783" y="20801"/>
                </a:lnTo>
                <a:lnTo>
                  <a:pt x="10469" y="25297"/>
                </a:lnTo>
                <a:lnTo>
                  <a:pt x="10121" y="40454"/>
                </a:lnTo>
                <a:lnTo>
                  <a:pt x="9842" y="206055"/>
                </a:lnTo>
                <a:lnTo>
                  <a:pt x="8572" y="211030"/>
                </a:lnTo>
                <a:lnTo>
                  <a:pt x="3774" y="219945"/>
                </a:lnTo>
                <a:lnTo>
                  <a:pt x="0" y="226036"/>
                </a:lnTo>
                <a:lnTo>
                  <a:pt x="2505" y="234234"/>
                </a:lnTo>
                <a:lnTo>
                  <a:pt x="8392" y="248058"/>
                </a:lnTo>
                <a:lnTo>
                  <a:pt x="9411" y="256520"/>
                </a:lnTo>
                <a:lnTo>
                  <a:pt x="9714" y="261003"/>
                </a:lnTo>
                <a:lnTo>
                  <a:pt x="16558" y="265438"/>
                </a:lnTo>
                <a:lnTo>
                  <a:pt x="29512" y="272566"/>
                </a:lnTo>
                <a:lnTo>
                  <a:pt x="34386" y="274421"/>
                </a:lnTo>
                <a:lnTo>
                  <a:pt x="49960" y="279868"/>
                </a:lnTo>
                <a:lnTo>
                  <a:pt x="56907" y="281829"/>
                </a:lnTo>
                <a:lnTo>
                  <a:pt x="62808" y="283136"/>
                </a:lnTo>
                <a:lnTo>
                  <a:pt x="68012" y="284008"/>
                </a:lnTo>
                <a:lnTo>
                  <a:pt x="74023" y="283319"/>
                </a:lnTo>
                <a:lnTo>
                  <a:pt x="80569" y="281589"/>
                </a:lnTo>
                <a:lnTo>
                  <a:pt x="87473" y="279166"/>
                </a:lnTo>
                <a:lnTo>
                  <a:pt x="93346" y="277551"/>
                </a:lnTo>
                <a:lnTo>
                  <a:pt x="103258" y="275756"/>
                </a:lnTo>
                <a:lnTo>
                  <a:pt x="115299" y="275278"/>
                </a:lnTo>
                <a:lnTo>
                  <a:pt x="152385" y="274746"/>
                </a:lnTo>
                <a:lnTo>
                  <a:pt x="169640" y="275874"/>
                </a:lnTo>
                <a:lnTo>
                  <a:pt x="184954" y="277896"/>
                </a:lnTo>
                <a:lnTo>
                  <a:pt x="198973" y="280514"/>
                </a:lnTo>
                <a:lnTo>
                  <a:pt x="209590" y="282260"/>
                </a:lnTo>
                <a:lnTo>
                  <a:pt x="217937" y="283423"/>
                </a:lnTo>
                <a:lnTo>
                  <a:pt x="224771" y="284199"/>
                </a:lnTo>
                <a:lnTo>
                  <a:pt x="231868" y="284716"/>
                </a:lnTo>
                <a:lnTo>
                  <a:pt x="239139" y="285061"/>
                </a:lnTo>
                <a:lnTo>
                  <a:pt x="246526" y="285291"/>
                </a:lnTo>
                <a:lnTo>
                  <a:pt x="305437" y="285710"/>
                </a:lnTo>
                <a:lnTo>
                  <a:pt x="308505" y="281914"/>
                </a:lnTo>
                <a:lnTo>
                  <a:pt x="309281" y="275572"/>
                </a:lnTo>
                <a:lnTo>
                  <a:pt x="308528" y="267535"/>
                </a:lnTo>
                <a:lnTo>
                  <a:pt x="308026" y="260907"/>
                </a:lnTo>
                <a:lnTo>
                  <a:pt x="307691" y="255218"/>
                </a:lnTo>
                <a:lnTo>
                  <a:pt x="307468" y="250155"/>
                </a:lnTo>
                <a:lnTo>
                  <a:pt x="307110" y="208070"/>
                </a:lnTo>
                <a:lnTo>
                  <a:pt x="307061" y="189419"/>
                </a:lnTo>
                <a:lnTo>
                  <a:pt x="308318" y="182159"/>
                </a:lnTo>
                <a:lnTo>
                  <a:pt x="310425" y="176050"/>
                </a:lnTo>
                <a:lnTo>
                  <a:pt x="313101" y="170707"/>
                </a:lnTo>
                <a:lnTo>
                  <a:pt x="314884" y="165875"/>
                </a:lnTo>
                <a:lnTo>
                  <a:pt x="316865" y="157119"/>
                </a:lnTo>
                <a:lnTo>
                  <a:pt x="317747" y="148994"/>
                </a:lnTo>
                <a:lnTo>
                  <a:pt x="318138" y="141150"/>
                </a:lnTo>
                <a:lnTo>
                  <a:pt x="318313" y="133430"/>
                </a:lnTo>
                <a:lnTo>
                  <a:pt x="318410" y="121944"/>
                </a:lnTo>
                <a:lnTo>
                  <a:pt x="319694" y="114316"/>
                </a:lnTo>
                <a:lnTo>
                  <a:pt x="321820" y="104151"/>
                </a:lnTo>
                <a:lnTo>
                  <a:pt x="324507" y="92294"/>
                </a:lnTo>
                <a:lnTo>
                  <a:pt x="326298" y="83120"/>
                </a:lnTo>
                <a:lnTo>
                  <a:pt x="327493" y="75733"/>
                </a:lnTo>
                <a:lnTo>
                  <a:pt x="328289" y="69539"/>
                </a:lnTo>
                <a:lnTo>
                  <a:pt x="327550" y="65410"/>
                </a:lnTo>
                <a:lnTo>
                  <a:pt x="325787" y="62656"/>
                </a:lnTo>
                <a:lnTo>
                  <a:pt x="323342" y="60821"/>
                </a:lnTo>
                <a:lnTo>
                  <a:pt x="321712" y="58328"/>
                </a:lnTo>
                <a:lnTo>
                  <a:pt x="319900" y="52170"/>
                </a:lnTo>
                <a:lnTo>
                  <a:pt x="318147" y="50020"/>
                </a:lnTo>
                <a:lnTo>
                  <a:pt x="315709" y="48587"/>
                </a:lnTo>
                <a:lnTo>
                  <a:pt x="308737" y="46287"/>
                </a:lnTo>
                <a:lnTo>
                  <a:pt x="301462" y="39820"/>
                </a:lnTo>
                <a:lnTo>
                  <a:pt x="298236" y="37977"/>
                </a:lnTo>
                <a:lnTo>
                  <a:pt x="291263" y="35929"/>
                </a:lnTo>
                <a:lnTo>
                  <a:pt x="283931" y="35019"/>
                </a:lnTo>
                <a:lnTo>
                  <a:pt x="280198" y="34776"/>
                </a:lnTo>
                <a:lnTo>
                  <a:pt x="275169" y="33344"/>
                </a:lnTo>
                <a:lnTo>
                  <a:pt x="269277" y="31120"/>
                </a:lnTo>
                <a:lnTo>
                  <a:pt x="262808" y="28366"/>
                </a:lnTo>
                <a:lnTo>
                  <a:pt x="257226" y="26531"/>
                </a:lnTo>
                <a:lnTo>
                  <a:pt x="247637" y="24492"/>
                </a:lnTo>
                <a:lnTo>
                  <a:pt x="242032" y="23948"/>
                </a:lnTo>
                <a:lnTo>
                  <a:pt x="235755" y="23586"/>
                </a:lnTo>
                <a:lnTo>
                  <a:pt x="229030" y="23344"/>
                </a:lnTo>
                <a:lnTo>
                  <a:pt x="78421" y="228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Corresponding angles</a:t>
            </a:r>
            <a:endParaRPr lang="en-US" dirty="0"/>
          </a:p>
        </p:txBody>
      </p:sp>
      <p:sp>
        <p:nvSpPr>
          <p:cNvPr id="3" name="Content Placeholder 2"/>
          <p:cNvSpPr>
            <a:spLocks noGrp="1"/>
          </p:cNvSpPr>
          <p:nvPr>
            <p:ph idx="1"/>
          </p:nvPr>
        </p:nvSpPr>
        <p:spPr>
          <a:xfrm>
            <a:off x="457200" y="1600200"/>
            <a:ext cx="4648200" cy="4572000"/>
          </a:xfrm>
        </p:spPr>
        <p:txBody>
          <a:bodyPr/>
          <a:lstStyle/>
          <a:p>
            <a:r>
              <a:rPr lang="en-US" dirty="0" smtClean="0"/>
              <a:t>Corresponding angles are two angles in corresponding positions relative to the two lines.</a:t>
            </a:r>
          </a:p>
          <a:p>
            <a:r>
              <a:rPr lang="en-US" dirty="0" smtClean="0"/>
              <a:t>There are four pairs of corresponding angles.</a:t>
            </a:r>
          </a:p>
          <a:p>
            <a:endParaRPr lang="en-US" dirty="0"/>
          </a:p>
        </p:txBody>
      </p:sp>
      <p:pic>
        <p:nvPicPr>
          <p:cNvPr id="4" name="Picture 2"/>
          <p:cNvPicPr>
            <a:picLocks noChangeAspect="1" noChangeArrowheads="1"/>
          </p:cNvPicPr>
          <p:nvPr/>
        </p:nvPicPr>
        <p:blipFill>
          <a:blip r:embed="rId3"/>
          <a:srcRect/>
          <a:stretch>
            <a:fillRect/>
          </a:stretch>
        </p:blipFill>
        <p:spPr bwMode="auto">
          <a:xfrm>
            <a:off x="4953000" y="1905000"/>
            <a:ext cx="3895266" cy="3467100"/>
          </a:xfrm>
          <a:prstGeom prst="rect">
            <a:avLst/>
          </a:prstGeom>
          <a:noFill/>
          <a:ln w="9525">
            <a:noFill/>
            <a:miter lim="800000"/>
            <a:headEnd/>
            <a:tailEnd/>
          </a:ln>
          <a:effectLst/>
        </p:spPr>
      </p:pic>
      <p:sp>
        <p:nvSpPr>
          <p:cNvPr id="5" name="SMARTPenAnnotation156"/>
          <p:cNvSpPr/>
          <p:nvPr/>
        </p:nvSpPr>
        <p:spPr>
          <a:xfrm>
            <a:off x="6848658" y="2413318"/>
            <a:ext cx="306007" cy="284149"/>
          </a:xfrm>
          <a:custGeom>
            <a:avLst/>
            <a:gdLst/>
            <a:ahLst/>
            <a:cxnLst/>
            <a:rect l="0" t="0" r="0" b="0"/>
            <a:pathLst>
              <a:path w="306007" h="284149">
                <a:moveTo>
                  <a:pt x="169361" y="9841"/>
                </a:moveTo>
                <a:lnTo>
                  <a:pt x="163294" y="3774"/>
                </a:lnTo>
                <a:lnTo>
                  <a:pt x="160236" y="1986"/>
                </a:lnTo>
                <a:lnTo>
                  <a:pt x="153453" y="0"/>
                </a:lnTo>
                <a:lnTo>
                  <a:pt x="149865" y="741"/>
                </a:lnTo>
                <a:lnTo>
                  <a:pt x="142494" y="4950"/>
                </a:lnTo>
                <a:lnTo>
                  <a:pt x="134983" y="7667"/>
                </a:lnTo>
                <a:lnTo>
                  <a:pt x="127412" y="8875"/>
                </a:lnTo>
                <a:lnTo>
                  <a:pt x="119815" y="9412"/>
                </a:lnTo>
                <a:lnTo>
                  <a:pt x="112203" y="9651"/>
                </a:lnTo>
                <a:lnTo>
                  <a:pt x="108397" y="9714"/>
                </a:lnTo>
                <a:lnTo>
                  <a:pt x="100778" y="12297"/>
                </a:lnTo>
                <a:lnTo>
                  <a:pt x="90619" y="16558"/>
                </a:lnTo>
                <a:lnTo>
                  <a:pt x="78767" y="21939"/>
                </a:lnTo>
                <a:lnTo>
                  <a:pt x="70865" y="26797"/>
                </a:lnTo>
                <a:lnTo>
                  <a:pt x="65597" y="31305"/>
                </a:lnTo>
                <a:lnTo>
                  <a:pt x="62086" y="35580"/>
                </a:lnTo>
                <a:lnTo>
                  <a:pt x="58474" y="40971"/>
                </a:lnTo>
                <a:lnTo>
                  <a:pt x="54796" y="47104"/>
                </a:lnTo>
                <a:lnTo>
                  <a:pt x="51075" y="53733"/>
                </a:lnTo>
                <a:lnTo>
                  <a:pt x="46054" y="60693"/>
                </a:lnTo>
                <a:lnTo>
                  <a:pt x="40166" y="67872"/>
                </a:lnTo>
                <a:lnTo>
                  <a:pt x="33701" y="75199"/>
                </a:lnTo>
                <a:lnTo>
                  <a:pt x="29391" y="81353"/>
                </a:lnTo>
                <a:lnTo>
                  <a:pt x="26518" y="86726"/>
                </a:lnTo>
                <a:lnTo>
                  <a:pt x="21907" y="98406"/>
                </a:lnTo>
                <a:lnTo>
                  <a:pt x="17890" y="106777"/>
                </a:lnTo>
                <a:lnTo>
                  <a:pt x="15040" y="112565"/>
                </a:lnTo>
                <a:lnTo>
                  <a:pt x="11870" y="122774"/>
                </a:lnTo>
                <a:lnTo>
                  <a:pt x="8487" y="135930"/>
                </a:lnTo>
                <a:lnTo>
                  <a:pt x="4963" y="151050"/>
                </a:lnTo>
                <a:lnTo>
                  <a:pt x="2612" y="163671"/>
                </a:lnTo>
                <a:lnTo>
                  <a:pt x="1045" y="174624"/>
                </a:lnTo>
                <a:lnTo>
                  <a:pt x="0" y="184467"/>
                </a:lnTo>
                <a:lnTo>
                  <a:pt x="575" y="192298"/>
                </a:lnTo>
                <a:lnTo>
                  <a:pt x="2226" y="198789"/>
                </a:lnTo>
                <a:lnTo>
                  <a:pt x="7936" y="212264"/>
                </a:lnTo>
                <a:lnTo>
                  <a:pt x="14993" y="220666"/>
                </a:lnTo>
                <a:lnTo>
                  <a:pt x="16919" y="224051"/>
                </a:lnTo>
                <a:lnTo>
                  <a:pt x="19060" y="231199"/>
                </a:lnTo>
                <a:lnTo>
                  <a:pt x="20900" y="233613"/>
                </a:lnTo>
                <a:lnTo>
                  <a:pt x="23397" y="235223"/>
                </a:lnTo>
                <a:lnTo>
                  <a:pt x="30462" y="237806"/>
                </a:lnTo>
                <a:lnTo>
                  <a:pt x="37754" y="244321"/>
                </a:lnTo>
                <a:lnTo>
                  <a:pt x="40983" y="246171"/>
                </a:lnTo>
                <a:lnTo>
                  <a:pt x="47959" y="248227"/>
                </a:lnTo>
                <a:lnTo>
                  <a:pt x="55291" y="252527"/>
                </a:lnTo>
                <a:lnTo>
                  <a:pt x="64279" y="259568"/>
                </a:lnTo>
                <a:lnTo>
                  <a:pt x="71904" y="266856"/>
                </a:lnTo>
                <a:lnTo>
                  <a:pt x="75180" y="268814"/>
                </a:lnTo>
                <a:lnTo>
                  <a:pt x="82206" y="270991"/>
                </a:lnTo>
                <a:lnTo>
                  <a:pt x="89563" y="275344"/>
                </a:lnTo>
                <a:lnTo>
                  <a:pt x="93302" y="278283"/>
                </a:lnTo>
                <a:lnTo>
                  <a:pt x="100844" y="281549"/>
                </a:lnTo>
                <a:lnTo>
                  <a:pt x="108429" y="283000"/>
                </a:lnTo>
                <a:lnTo>
                  <a:pt x="116033" y="283645"/>
                </a:lnTo>
                <a:lnTo>
                  <a:pt x="123647" y="283932"/>
                </a:lnTo>
                <a:lnTo>
                  <a:pt x="135074" y="284059"/>
                </a:lnTo>
                <a:lnTo>
                  <a:pt x="173768" y="284148"/>
                </a:lnTo>
                <a:lnTo>
                  <a:pt x="177379" y="282882"/>
                </a:lnTo>
                <a:lnTo>
                  <a:pt x="184778" y="278090"/>
                </a:lnTo>
                <a:lnTo>
                  <a:pt x="192300" y="275113"/>
                </a:lnTo>
                <a:lnTo>
                  <a:pt x="201410" y="273202"/>
                </a:lnTo>
                <a:lnTo>
                  <a:pt x="209055" y="266803"/>
                </a:lnTo>
                <a:lnTo>
                  <a:pt x="212334" y="264969"/>
                </a:lnTo>
                <a:lnTo>
                  <a:pt x="219364" y="262932"/>
                </a:lnTo>
                <a:lnTo>
                  <a:pt x="226721" y="258639"/>
                </a:lnTo>
                <a:lnTo>
                  <a:pt x="230461" y="255717"/>
                </a:lnTo>
                <a:lnTo>
                  <a:pt x="238004" y="252469"/>
                </a:lnTo>
                <a:lnTo>
                  <a:pt x="241793" y="251604"/>
                </a:lnTo>
                <a:lnTo>
                  <a:pt x="244319" y="249756"/>
                </a:lnTo>
                <a:lnTo>
                  <a:pt x="246003" y="247255"/>
                </a:lnTo>
                <a:lnTo>
                  <a:pt x="247125" y="244317"/>
                </a:lnTo>
                <a:lnTo>
                  <a:pt x="249145" y="242359"/>
                </a:lnTo>
                <a:lnTo>
                  <a:pt x="251760" y="241053"/>
                </a:lnTo>
                <a:lnTo>
                  <a:pt x="254774" y="240182"/>
                </a:lnTo>
                <a:lnTo>
                  <a:pt x="256783" y="238332"/>
                </a:lnTo>
                <a:lnTo>
                  <a:pt x="258122" y="235829"/>
                </a:lnTo>
                <a:lnTo>
                  <a:pt x="260273" y="228753"/>
                </a:lnTo>
                <a:lnTo>
                  <a:pt x="261719" y="228173"/>
                </a:lnTo>
                <a:lnTo>
                  <a:pt x="266713" y="227528"/>
                </a:lnTo>
                <a:lnTo>
                  <a:pt x="268552" y="226086"/>
                </a:lnTo>
                <a:lnTo>
                  <a:pt x="269778" y="223854"/>
                </a:lnTo>
                <a:lnTo>
                  <a:pt x="271142" y="217988"/>
                </a:lnTo>
                <a:lnTo>
                  <a:pt x="271747" y="211148"/>
                </a:lnTo>
                <a:lnTo>
                  <a:pt x="273179" y="207546"/>
                </a:lnTo>
                <a:lnTo>
                  <a:pt x="278156" y="200157"/>
                </a:lnTo>
                <a:lnTo>
                  <a:pt x="283844" y="192920"/>
                </a:lnTo>
                <a:lnTo>
                  <a:pt x="289246" y="187306"/>
                </a:lnTo>
                <a:lnTo>
                  <a:pt x="291195" y="184031"/>
                </a:lnTo>
                <a:lnTo>
                  <a:pt x="293359" y="177006"/>
                </a:lnTo>
                <a:lnTo>
                  <a:pt x="300646" y="147707"/>
                </a:lnTo>
                <a:lnTo>
                  <a:pt x="302604" y="138582"/>
                </a:lnTo>
                <a:lnTo>
                  <a:pt x="303910" y="131229"/>
                </a:lnTo>
                <a:lnTo>
                  <a:pt x="304781" y="125056"/>
                </a:lnTo>
                <a:lnTo>
                  <a:pt x="305361" y="119671"/>
                </a:lnTo>
                <a:lnTo>
                  <a:pt x="305747" y="114811"/>
                </a:lnTo>
                <a:lnTo>
                  <a:pt x="306006" y="110301"/>
                </a:lnTo>
                <a:lnTo>
                  <a:pt x="304908" y="102215"/>
                </a:lnTo>
                <a:lnTo>
                  <a:pt x="302906" y="91744"/>
                </a:lnTo>
                <a:lnTo>
                  <a:pt x="300300" y="79683"/>
                </a:lnTo>
                <a:lnTo>
                  <a:pt x="297294" y="69102"/>
                </a:lnTo>
                <a:lnTo>
                  <a:pt x="294020" y="59509"/>
                </a:lnTo>
                <a:lnTo>
                  <a:pt x="290567" y="50573"/>
                </a:lnTo>
                <a:lnTo>
                  <a:pt x="286995" y="44616"/>
                </a:lnTo>
                <a:lnTo>
                  <a:pt x="283344" y="40644"/>
                </a:lnTo>
                <a:lnTo>
                  <a:pt x="279640" y="37997"/>
                </a:lnTo>
                <a:lnTo>
                  <a:pt x="275900" y="33692"/>
                </a:lnTo>
                <a:lnTo>
                  <a:pt x="272137" y="28281"/>
                </a:lnTo>
                <a:lnTo>
                  <a:pt x="268359" y="22135"/>
                </a:lnTo>
                <a:lnTo>
                  <a:pt x="264569" y="18037"/>
                </a:lnTo>
                <a:lnTo>
                  <a:pt x="260773" y="15305"/>
                </a:lnTo>
                <a:lnTo>
                  <a:pt x="253169" y="12270"/>
                </a:lnTo>
                <a:lnTo>
                  <a:pt x="245556" y="10921"/>
                </a:lnTo>
                <a:lnTo>
                  <a:pt x="240198" y="10161"/>
                </a:lnTo>
                <a:lnTo>
                  <a:pt x="198775" y="9869"/>
                </a:lnTo>
                <a:lnTo>
                  <a:pt x="194050" y="11130"/>
                </a:lnTo>
                <a:lnTo>
                  <a:pt x="188361" y="13241"/>
                </a:lnTo>
                <a:lnTo>
                  <a:pt x="182028" y="15918"/>
                </a:lnTo>
                <a:lnTo>
                  <a:pt x="176536" y="17702"/>
                </a:lnTo>
                <a:lnTo>
                  <a:pt x="167047" y="19685"/>
                </a:lnTo>
                <a:lnTo>
                  <a:pt x="161983" y="20566"/>
                </a:lnTo>
                <a:lnTo>
                  <a:pt x="146501" y="327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57"/>
          <p:cNvSpPr/>
          <p:nvPr/>
        </p:nvSpPr>
        <p:spPr>
          <a:xfrm>
            <a:off x="6001418" y="4057650"/>
            <a:ext cx="386198" cy="398415"/>
          </a:xfrm>
          <a:custGeom>
            <a:avLst/>
            <a:gdLst/>
            <a:ahLst/>
            <a:cxnLst/>
            <a:rect l="0" t="0" r="0" b="0"/>
            <a:pathLst>
              <a:path w="386198" h="398415">
                <a:moveTo>
                  <a:pt x="296511" y="45720"/>
                </a:moveTo>
                <a:lnTo>
                  <a:pt x="296511" y="39652"/>
                </a:lnTo>
                <a:lnTo>
                  <a:pt x="295242" y="37864"/>
                </a:lnTo>
                <a:lnTo>
                  <a:pt x="293125" y="36672"/>
                </a:lnTo>
                <a:lnTo>
                  <a:pt x="290444" y="35878"/>
                </a:lnTo>
                <a:lnTo>
                  <a:pt x="288656" y="34079"/>
                </a:lnTo>
                <a:lnTo>
                  <a:pt x="287465" y="31609"/>
                </a:lnTo>
                <a:lnTo>
                  <a:pt x="285552" y="24588"/>
                </a:lnTo>
                <a:lnTo>
                  <a:pt x="279153" y="17304"/>
                </a:lnTo>
                <a:lnTo>
                  <a:pt x="276049" y="15345"/>
                </a:lnTo>
                <a:lnTo>
                  <a:pt x="269214" y="13170"/>
                </a:lnTo>
                <a:lnTo>
                  <a:pt x="258225" y="11945"/>
                </a:lnTo>
                <a:lnTo>
                  <a:pt x="249720" y="11531"/>
                </a:lnTo>
                <a:lnTo>
                  <a:pt x="239308" y="11475"/>
                </a:lnTo>
                <a:lnTo>
                  <a:pt x="231706" y="12729"/>
                </a:lnTo>
                <a:lnTo>
                  <a:pt x="222828" y="14836"/>
                </a:lnTo>
                <a:lnTo>
                  <a:pt x="213099" y="17511"/>
                </a:lnTo>
                <a:lnTo>
                  <a:pt x="204073" y="20563"/>
                </a:lnTo>
                <a:lnTo>
                  <a:pt x="195516" y="23869"/>
                </a:lnTo>
                <a:lnTo>
                  <a:pt x="187271" y="27342"/>
                </a:lnTo>
                <a:lnTo>
                  <a:pt x="180504" y="30928"/>
                </a:lnTo>
                <a:lnTo>
                  <a:pt x="163643" y="42043"/>
                </a:lnTo>
                <a:lnTo>
                  <a:pt x="157133" y="45808"/>
                </a:lnTo>
                <a:lnTo>
                  <a:pt x="150252" y="49588"/>
                </a:lnTo>
                <a:lnTo>
                  <a:pt x="139221" y="57176"/>
                </a:lnTo>
                <a:lnTo>
                  <a:pt x="130084" y="64781"/>
                </a:lnTo>
                <a:lnTo>
                  <a:pt x="121790" y="72395"/>
                </a:lnTo>
                <a:lnTo>
                  <a:pt x="110484" y="80012"/>
                </a:lnTo>
                <a:lnTo>
                  <a:pt x="103913" y="83821"/>
                </a:lnTo>
                <a:lnTo>
                  <a:pt x="96993" y="88900"/>
                </a:lnTo>
                <a:lnTo>
                  <a:pt x="89840" y="94827"/>
                </a:lnTo>
                <a:lnTo>
                  <a:pt x="76387" y="106915"/>
                </a:lnTo>
                <a:lnTo>
                  <a:pt x="66175" y="116521"/>
                </a:lnTo>
                <a:lnTo>
                  <a:pt x="49271" y="133036"/>
                </a:lnTo>
                <a:lnTo>
                  <a:pt x="41423" y="140830"/>
                </a:lnTo>
                <a:lnTo>
                  <a:pt x="33702" y="151914"/>
                </a:lnTo>
                <a:lnTo>
                  <a:pt x="29865" y="158426"/>
                </a:lnTo>
                <a:lnTo>
                  <a:pt x="26038" y="166577"/>
                </a:lnTo>
                <a:lnTo>
                  <a:pt x="22215" y="175821"/>
                </a:lnTo>
                <a:lnTo>
                  <a:pt x="18398" y="185794"/>
                </a:lnTo>
                <a:lnTo>
                  <a:pt x="14583" y="193712"/>
                </a:lnTo>
                <a:lnTo>
                  <a:pt x="6957" y="205897"/>
                </a:lnTo>
                <a:lnTo>
                  <a:pt x="4415" y="212195"/>
                </a:lnTo>
                <a:lnTo>
                  <a:pt x="2720" y="218933"/>
                </a:lnTo>
                <a:lnTo>
                  <a:pt x="1591" y="225965"/>
                </a:lnTo>
                <a:lnTo>
                  <a:pt x="838" y="233193"/>
                </a:lnTo>
                <a:lnTo>
                  <a:pt x="335" y="240552"/>
                </a:lnTo>
                <a:lnTo>
                  <a:pt x="0" y="247998"/>
                </a:lnTo>
                <a:lnTo>
                  <a:pt x="1048" y="256771"/>
                </a:lnTo>
                <a:lnTo>
                  <a:pt x="3016" y="266431"/>
                </a:lnTo>
                <a:lnTo>
                  <a:pt x="5598" y="276681"/>
                </a:lnTo>
                <a:lnTo>
                  <a:pt x="7319" y="284784"/>
                </a:lnTo>
                <a:lnTo>
                  <a:pt x="9232" y="297174"/>
                </a:lnTo>
                <a:lnTo>
                  <a:pt x="11011" y="303526"/>
                </a:lnTo>
                <a:lnTo>
                  <a:pt x="13468" y="310300"/>
                </a:lnTo>
                <a:lnTo>
                  <a:pt x="16376" y="317356"/>
                </a:lnTo>
                <a:lnTo>
                  <a:pt x="22994" y="328584"/>
                </a:lnTo>
                <a:lnTo>
                  <a:pt x="26536" y="333356"/>
                </a:lnTo>
                <a:lnTo>
                  <a:pt x="30472" y="342045"/>
                </a:lnTo>
                <a:lnTo>
                  <a:pt x="31522" y="346139"/>
                </a:lnTo>
                <a:lnTo>
                  <a:pt x="33492" y="348869"/>
                </a:lnTo>
                <a:lnTo>
                  <a:pt x="36075" y="350689"/>
                </a:lnTo>
                <a:lnTo>
                  <a:pt x="43602" y="353982"/>
                </a:lnTo>
                <a:lnTo>
                  <a:pt x="69130" y="366443"/>
                </a:lnTo>
                <a:lnTo>
                  <a:pt x="110078" y="386844"/>
                </a:lnTo>
                <a:lnTo>
                  <a:pt x="118826" y="387830"/>
                </a:lnTo>
                <a:lnTo>
                  <a:pt x="124714" y="388094"/>
                </a:lnTo>
                <a:lnTo>
                  <a:pt x="128640" y="389539"/>
                </a:lnTo>
                <a:lnTo>
                  <a:pt x="131257" y="391772"/>
                </a:lnTo>
                <a:lnTo>
                  <a:pt x="133002" y="394532"/>
                </a:lnTo>
                <a:lnTo>
                  <a:pt x="135435" y="396371"/>
                </a:lnTo>
                <a:lnTo>
                  <a:pt x="138328" y="397597"/>
                </a:lnTo>
                <a:lnTo>
                  <a:pt x="141525" y="398414"/>
                </a:lnTo>
                <a:lnTo>
                  <a:pt x="151852" y="395936"/>
                </a:lnTo>
                <a:lnTo>
                  <a:pt x="158162" y="393497"/>
                </a:lnTo>
                <a:lnTo>
                  <a:pt x="164908" y="391871"/>
                </a:lnTo>
                <a:lnTo>
                  <a:pt x="171946" y="390787"/>
                </a:lnTo>
                <a:lnTo>
                  <a:pt x="179178" y="390065"/>
                </a:lnTo>
                <a:lnTo>
                  <a:pt x="185269" y="388313"/>
                </a:lnTo>
                <a:lnTo>
                  <a:pt x="195424" y="382980"/>
                </a:lnTo>
                <a:lnTo>
                  <a:pt x="204170" y="376376"/>
                </a:lnTo>
                <a:lnTo>
                  <a:pt x="208280" y="372838"/>
                </a:lnTo>
                <a:lnTo>
                  <a:pt x="213561" y="370478"/>
                </a:lnTo>
                <a:lnTo>
                  <a:pt x="219621" y="368905"/>
                </a:lnTo>
                <a:lnTo>
                  <a:pt x="226201" y="367857"/>
                </a:lnTo>
                <a:lnTo>
                  <a:pt x="236900" y="363305"/>
                </a:lnTo>
                <a:lnTo>
                  <a:pt x="245887" y="357048"/>
                </a:lnTo>
                <a:lnTo>
                  <a:pt x="254115" y="350035"/>
                </a:lnTo>
                <a:lnTo>
                  <a:pt x="265887" y="338946"/>
                </a:lnTo>
                <a:lnTo>
                  <a:pt x="283487" y="321549"/>
                </a:lnTo>
                <a:lnTo>
                  <a:pt x="294110" y="314360"/>
                </a:lnTo>
                <a:lnTo>
                  <a:pt x="303064" y="309895"/>
                </a:lnTo>
                <a:lnTo>
                  <a:pt x="311277" y="303677"/>
                </a:lnTo>
                <a:lnTo>
                  <a:pt x="319161" y="293294"/>
                </a:lnTo>
                <a:lnTo>
                  <a:pt x="323041" y="286969"/>
                </a:lnTo>
                <a:lnTo>
                  <a:pt x="326898" y="282753"/>
                </a:lnTo>
                <a:lnTo>
                  <a:pt x="330739" y="279942"/>
                </a:lnTo>
                <a:lnTo>
                  <a:pt x="334570" y="278068"/>
                </a:lnTo>
                <a:lnTo>
                  <a:pt x="337123" y="275548"/>
                </a:lnTo>
                <a:lnTo>
                  <a:pt x="338826" y="272599"/>
                </a:lnTo>
                <a:lnTo>
                  <a:pt x="339961" y="269363"/>
                </a:lnTo>
                <a:lnTo>
                  <a:pt x="343258" y="263395"/>
                </a:lnTo>
                <a:lnTo>
                  <a:pt x="347996" y="255606"/>
                </a:lnTo>
                <a:lnTo>
                  <a:pt x="353694" y="246604"/>
                </a:lnTo>
                <a:lnTo>
                  <a:pt x="357493" y="239333"/>
                </a:lnTo>
                <a:lnTo>
                  <a:pt x="361715" y="227866"/>
                </a:lnTo>
                <a:lnTo>
                  <a:pt x="366977" y="218537"/>
                </a:lnTo>
                <a:lnTo>
                  <a:pt x="370158" y="214271"/>
                </a:lnTo>
                <a:lnTo>
                  <a:pt x="372280" y="208887"/>
                </a:lnTo>
                <a:lnTo>
                  <a:pt x="373694" y="202758"/>
                </a:lnTo>
                <a:lnTo>
                  <a:pt x="374636" y="196132"/>
                </a:lnTo>
                <a:lnTo>
                  <a:pt x="376535" y="186634"/>
                </a:lnTo>
                <a:lnTo>
                  <a:pt x="382031" y="162535"/>
                </a:lnTo>
                <a:lnTo>
                  <a:pt x="384004" y="152806"/>
                </a:lnTo>
                <a:lnTo>
                  <a:pt x="385320" y="145051"/>
                </a:lnTo>
                <a:lnTo>
                  <a:pt x="386197" y="138610"/>
                </a:lnTo>
                <a:lnTo>
                  <a:pt x="385512" y="130507"/>
                </a:lnTo>
                <a:lnTo>
                  <a:pt x="383785" y="121294"/>
                </a:lnTo>
                <a:lnTo>
                  <a:pt x="381364" y="111343"/>
                </a:lnTo>
                <a:lnTo>
                  <a:pt x="377210" y="100898"/>
                </a:lnTo>
                <a:lnTo>
                  <a:pt x="371900" y="90125"/>
                </a:lnTo>
                <a:lnTo>
                  <a:pt x="365820" y="79133"/>
                </a:lnTo>
                <a:lnTo>
                  <a:pt x="360497" y="70536"/>
                </a:lnTo>
                <a:lnTo>
                  <a:pt x="355679" y="63534"/>
                </a:lnTo>
                <a:lnTo>
                  <a:pt x="351196" y="57596"/>
                </a:lnTo>
                <a:lnTo>
                  <a:pt x="344398" y="51097"/>
                </a:lnTo>
                <a:lnTo>
                  <a:pt x="336056" y="44224"/>
                </a:lnTo>
                <a:lnTo>
                  <a:pt x="326684" y="37103"/>
                </a:lnTo>
                <a:lnTo>
                  <a:pt x="317897" y="31085"/>
                </a:lnTo>
                <a:lnTo>
                  <a:pt x="309499" y="25803"/>
                </a:lnTo>
                <a:lnTo>
                  <a:pt x="301359" y="21012"/>
                </a:lnTo>
                <a:lnTo>
                  <a:pt x="293394" y="16548"/>
                </a:lnTo>
                <a:lnTo>
                  <a:pt x="277769" y="8201"/>
                </a:lnTo>
                <a:lnTo>
                  <a:pt x="265745" y="3645"/>
                </a:lnTo>
                <a:lnTo>
                  <a:pt x="256167" y="1619"/>
                </a:lnTo>
                <a:lnTo>
                  <a:pt x="247678" y="719"/>
                </a:lnTo>
                <a:lnTo>
                  <a:pt x="239671" y="320"/>
                </a:lnTo>
                <a:lnTo>
                  <a:pt x="22793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58"/>
          <p:cNvSpPr/>
          <p:nvPr/>
        </p:nvSpPr>
        <p:spPr>
          <a:xfrm>
            <a:off x="7235388" y="2469049"/>
            <a:ext cx="294864" cy="262065"/>
          </a:xfrm>
          <a:custGeom>
            <a:avLst/>
            <a:gdLst/>
            <a:ahLst/>
            <a:cxnLst/>
            <a:rect l="0" t="0" r="0" b="0"/>
            <a:pathLst>
              <a:path w="294864" h="262065">
                <a:moveTo>
                  <a:pt x="136962" y="11260"/>
                </a:moveTo>
                <a:lnTo>
                  <a:pt x="124826" y="11260"/>
                </a:lnTo>
                <a:lnTo>
                  <a:pt x="119981" y="9990"/>
                </a:lnTo>
                <a:lnTo>
                  <a:pt x="111211" y="5193"/>
                </a:lnTo>
                <a:lnTo>
                  <a:pt x="103081" y="2214"/>
                </a:lnTo>
                <a:lnTo>
                  <a:pt x="95233" y="890"/>
                </a:lnTo>
                <a:lnTo>
                  <a:pt x="87512" y="301"/>
                </a:lnTo>
                <a:lnTo>
                  <a:pt x="83675" y="1414"/>
                </a:lnTo>
                <a:lnTo>
                  <a:pt x="76026" y="6038"/>
                </a:lnTo>
                <a:lnTo>
                  <a:pt x="70647" y="9713"/>
                </a:lnTo>
                <a:lnTo>
                  <a:pt x="62615" y="17346"/>
                </a:lnTo>
                <a:lnTo>
                  <a:pt x="30613" y="49048"/>
                </a:lnTo>
                <a:lnTo>
                  <a:pt x="26692" y="55502"/>
                </a:lnTo>
                <a:lnTo>
                  <a:pt x="22809" y="63615"/>
                </a:lnTo>
                <a:lnTo>
                  <a:pt x="18950" y="72833"/>
                </a:lnTo>
                <a:lnTo>
                  <a:pt x="15107" y="81519"/>
                </a:lnTo>
                <a:lnTo>
                  <a:pt x="7451" y="97943"/>
                </a:lnTo>
                <a:lnTo>
                  <a:pt x="4901" y="107149"/>
                </a:lnTo>
                <a:lnTo>
                  <a:pt x="3201" y="117096"/>
                </a:lnTo>
                <a:lnTo>
                  <a:pt x="2068" y="127538"/>
                </a:lnTo>
                <a:lnTo>
                  <a:pt x="1312" y="138309"/>
                </a:lnTo>
                <a:lnTo>
                  <a:pt x="809" y="149299"/>
                </a:lnTo>
                <a:lnTo>
                  <a:pt x="0" y="182178"/>
                </a:lnTo>
                <a:lnTo>
                  <a:pt x="1205" y="186166"/>
                </a:lnTo>
                <a:lnTo>
                  <a:pt x="3277" y="188824"/>
                </a:lnTo>
                <a:lnTo>
                  <a:pt x="12261" y="195952"/>
                </a:lnTo>
                <a:lnTo>
                  <a:pt x="15729" y="199158"/>
                </a:lnTo>
                <a:lnTo>
                  <a:pt x="18039" y="202566"/>
                </a:lnTo>
                <a:lnTo>
                  <a:pt x="20607" y="209738"/>
                </a:lnTo>
                <a:lnTo>
                  <a:pt x="25135" y="217159"/>
                </a:lnTo>
                <a:lnTo>
                  <a:pt x="28120" y="220916"/>
                </a:lnTo>
                <a:lnTo>
                  <a:pt x="31381" y="223421"/>
                </a:lnTo>
                <a:lnTo>
                  <a:pt x="34824" y="225091"/>
                </a:lnTo>
                <a:lnTo>
                  <a:pt x="38390" y="226204"/>
                </a:lnTo>
                <a:lnTo>
                  <a:pt x="45738" y="230828"/>
                </a:lnTo>
                <a:lnTo>
                  <a:pt x="54508" y="237116"/>
                </a:lnTo>
                <a:lnTo>
                  <a:pt x="60403" y="240571"/>
                </a:lnTo>
                <a:lnTo>
                  <a:pt x="66873" y="244144"/>
                </a:lnTo>
                <a:lnTo>
                  <a:pt x="72455" y="247796"/>
                </a:lnTo>
                <a:lnTo>
                  <a:pt x="77447" y="251501"/>
                </a:lnTo>
                <a:lnTo>
                  <a:pt x="82045" y="255241"/>
                </a:lnTo>
                <a:lnTo>
                  <a:pt x="90541" y="259396"/>
                </a:lnTo>
                <a:lnTo>
                  <a:pt x="94584" y="260504"/>
                </a:lnTo>
                <a:lnTo>
                  <a:pt x="101091" y="261243"/>
                </a:lnTo>
                <a:lnTo>
                  <a:pt x="109238" y="261736"/>
                </a:lnTo>
                <a:lnTo>
                  <a:pt x="118478" y="262064"/>
                </a:lnTo>
                <a:lnTo>
                  <a:pt x="127180" y="261013"/>
                </a:lnTo>
                <a:lnTo>
                  <a:pt x="135521" y="259042"/>
                </a:lnTo>
                <a:lnTo>
                  <a:pt x="143621" y="256458"/>
                </a:lnTo>
                <a:lnTo>
                  <a:pt x="150291" y="254736"/>
                </a:lnTo>
                <a:lnTo>
                  <a:pt x="156008" y="253587"/>
                </a:lnTo>
                <a:lnTo>
                  <a:pt x="161089" y="252822"/>
                </a:lnTo>
                <a:lnTo>
                  <a:pt x="170121" y="251971"/>
                </a:lnTo>
                <a:lnTo>
                  <a:pt x="174309" y="251744"/>
                </a:lnTo>
                <a:lnTo>
                  <a:pt x="180909" y="249053"/>
                </a:lnTo>
                <a:lnTo>
                  <a:pt x="189120" y="244719"/>
                </a:lnTo>
                <a:lnTo>
                  <a:pt x="198404" y="239289"/>
                </a:lnTo>
                <a:lnTo>
                  <a:pt x="205863" y="234400"/>
                </a:lnTo>
                <a:lnTo>
                  <a:pt x="212107" y="229870"/>
                </a:lnTo>
                <a:lnTo>
                  <a:pt x="217538" y="225580"/>
                </a:lnTo>
                <a:lnTo>
                  <a:pt x="221159" y="221450"/>
                </a:lnTo>
                <a:lnTo>
                  <a:pt x="223573" y="217427"/>
                </a:lnTo>
                <a:lnTo>
                  <a:pt x="225182" y="213475"/>
                </a:lnTo>
                <a:lnTo>
                  <a:pt x="230357" y="205697"/>
                </a:lnTo>
                <a:lnTo>
                  <a:pt x="236891" y="198007"/>
                </a:lnTo>
                <a:lnTo>
                  <a:pt x="244028" y="190355"/>
                </a:lnTo>
                <a:lnTo>
                  <a:pt x="247709" y="185267"/>
                </a:lnTo>
                <a:lnTo>
                  <a:pt x="251433" y="179335"/>
                </a:lnTo>
                <a:lnTo>
                  <a:pt x="255186" y="172840"/>
                </a:lnTo>
                <a:lnTo>
                  <a:pt x="258958" y="167240"/>
                </a:lnTo>
                <a:lnTo>
                  <a:pt x="262742" y="162237"/>
                </a:lnTo>
                <a:lnTo>
                  <a:pt x="266535" y="157631"/>
                </a:lnTo>
                <a:lnTo>
                  <a:pt x="269064" y="153291"/>
                </a:lnTo>
                <a:lnTo>
                  <a:pt x="270749" y="149128"/>
                </a:lnTo>
                <a:lnTo>
                  <a:pt x="271873" y="145082"/>
                </a:lnTo>
                <a:lnTo>
                  <a:pt x="276510" y="130427"/>
                </a:lnTo>
                <a:lnTo>
                  <a:pt x="289834" y="89974"/>
                </a:lnTo>
                <a:lnTo>
                  <a:pt x="292216" y="81516"/>
                </a:lnTo>
                <a:lnTo>
                  <a:pt x="293805" y="74607"/>
                </a:lnTo>
                <a:lnTo>
                  <a:pt x="294863" y="68732"/>
                </a:lnTo>
                <a:lnTo>
                  <a:pt x="294300" y="63545"/>
                </a:lnTo>
                <a:lnTo>
                  <a:pt x="292654" y="58817"/>
                </a:lnTo>
                <a:lnTo>
                  <a:pt x="290286" y="54395"/>
                </a:lnTo>
                <a:lnTo>
                  <a:pt x="288708" y="50177"/>
                </a:lnTo>
                <a:lnTo>
                  <a:pt x="286955" y="42103"/>
                </a:lnTo>
                <a:lnTo>
                  <a:pt x="283947" y="36902"/>
                </a:lnTo>
                <a:lnTo>
                  <a:pt x="279402" y="30895"/>
                </a:lnTo>
                <a:lnTo>
                  <a:pt x="273832" y="24350"/>
                </a:lnTo>
                <a:lnTo>
                  <a:pt x="268848" y="19987"/>
                </a:lnTo>
                <a:lnTo>
                  <a:pt x="255767" y="12576"/>
                </a:lnTo>
                <a:lnTo>
                  <a:pt x="247761" y="6342"/>
                </a:lnTo>
                <a:lnTo>
                  <a:pt x="242578" y="4171"/>
                </a:lnTo>
                <a:lnTo>
                  <a:pt x="236583" y="2724"/>
                </a:lnTo>
                <a:lnTo>
                  <a:pt x="230045" y="1760"/>
                </a:lnTo>
                <a:lnTo>
                  <a:pt x="224417" y="1117"/>
                </a:lnTo>
                <a:lnTo>
                  <a:pt x="219396" y="688"/>
                </a:lnTo>
                <a:lnTo>
                  <a:pt x="214778" y="402"/>
                </a:lnTo>
                <a:lnTo>
                  <a:pt x="199486" y="84"/>
                </a:lnTo>
                <a:lnTo>
                  <a:pt x="190075" y="0"/>
                </a:lnTo>
                <a:lnTo>
                  <a:pt x="182531" y="1213"/>
                </a:lnTo>
                <a:lnTo>
                  <a:pt x="176231" y="3292"/>
                </a:lnTo>
                <a:lnTo>
                  <a:pt x="170761" y="5948"/>
                </a:lnTo>
                <a:lnTo>
                  <a:pt x="163305" y="7719"/>
                </a:lnTo>
                <a:lnTo>
                  <a:pt x="154524" y="8900"/>
                </a:lnTo>
                <a:lnTo>
                  <a:pt x="144860" y="9687"/>
                </a:lnTo>
                <a:lnTo>
                  <a:pt x="135877" y="11481"/>
                </a:lnTo>
                <a:lnTo>
                  <a:pt x="127349" y="13948"/>
                </a:lnTo>
                <a:lnTo>
                  <a:pt x="91242" y="3412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59"/>
          <p:cNvSpPr/>
          <p:nvPr/>
        </p:nvSpPr>
        <p:spPr>
          <a:xfrm>
            <a:off x="6504445" y="4034966"/>
            <a:ext cx="260415" cy="303043"/>
          </a:xfrm>
          <a:custGeom>
            <a:avLst/>
            <a:gdLst/>
            <a:ahLst/>
            <a:cxnLst/>
            <a:rect l="0" t="0" r="0" b="0"/>
            <a:pathLst>
              <a:path w="260415" h="303043">
                <a:moveTo>
                  <a:pt x="170674" y="45543"/>
                </a:moveTo>
                <a:lnTo>
                  <a:pt x="164607" y="39476"/>
                </a:lnTo>
                <a:lnTo>
                  <a:pt x="161549" y="37688"/>
                </a:lnTo>
                <a:lnTo>
                  <a:pt x="154766" y="35702"/>
                </a:lnTo>
                <a:lnTo>
                  <a:pt x="151178" y="36442"/>
                </a:lnTo>
                <a:lnTo>
                  <a:pt x="143807" y="40652"/>
                </a:lnTo>
                <a:lnTo>
                  <a:pt x="136296" y="43369"/>
                </a:lnTo>
                <a:lnTo>
                  <a:pt x="132516" y="44094"/>
                </a:lnTo>
                <a:lnTo>
                  <a:pt x="129995" y="45847"/>
                </a:lnTo>
                <a:lnTo>
                  <a:pt x="128315" y="48286"/>
                </a:lnTo>
                <a:lnTo>
                  <a:pt x="127195" y="51182"/>
                </a:lnTo>
                <a:lnTo>
                  <a:pt x="122564" y="57786"/>
                </a:lnTo>
                <a:lnTo>
                  <a:pt x="116272" y="64955"/>
                </a:lnTo>
                <a:lnTo>
                  <a:pt x="109242" y="72374"/>
                </a:lnTo>
                <a:lnTo>
                  <a:pt x="74678" y="107223"/>
                </a:lnTo>
                <a:lnTo>
                  <a:pt x="64766" y="119683"/>
                </a:lnTo>
                <a:lnTo>
                  <a:pt x="54350" y="134340"/>
                </a:lnTo>
                <a:lnTo>
                  <a:pt x="43594" y="150461"/>
                </a:lnTo>
                <a:lnTo>
                  <a:pt x="35155" y="162478"/>
                </a:lnTo>
                <a:lnTo>
                  <a:pt x="28258" y="171760"/>
                </a:lnTo>
                <a:lnTo>
                  <a:pt x="22390" y="179218"/>
                </a:lnTo>
                <a:lnTo>
                  <a:pt x="17208" y="189270"/>
                </a:lnTo>
                <a:lnTo>
                  <a:pt x="12484" y="201051"/>
                </a:lnTo>
                <a:lnTo>
                  <a:pt x="8064" y="213985"/>
                </a:lnTo>
                <a:lnTo>
                  <a:pt x="5118" y="223878"/>
                </a:lnTo>
                <a:lnTo>
                  <a:pt x="3153" y="231743"/>
                </a:lnTo>
                <a:lnTo>
                  <a:pt x="1843" y="238256"/>
                </a:lnTo>
                <a:lnTo>
                  <a:pt x="971" y="243869"/>
                </a:lnTo>
                <a:lnTo>
                  <a:pt x="388" y="248881"/>
                </a:lnTo>
                <a:lnTo>
                  <a:pt x="0" y="253492"/>
                </a:lnTo>
                <a:lnTo>
                  <a:pt x="2281" y="259106"/>
                </a:lnTo>
                <a:lnTo>
                  <a:pt x="6343" y="265388"/>
                </a:lnTo>
                <a:lnTo>
                  <a:pt x="11590" y="272116"/>
                </a:lnTo>
                <a:lnTo>
                  <a:pt x="16358" y="277872"/>
                </a:lnTo>
                <a:lnTo>
                  <a:pt x="20807" y="282979"/>
                </a:lnTo>
                <a:lnTo>
                  <a:pt x="25043" y="287654"/>
                </a:lnTo>
                <a:lnTo>
                  <a:pt x="30407" y="290770"/>
                </a:lnTo>
                <a:lnTo>
                  <a:pt x="36523" y="292848"/>
                </a:lnTo>
                <a:lnTo>
                  <a:pt x="43139" y="294233"/>
                </a:lnTo>
                <a:lnTo>
                  <a:pt x="50092" y="296426"/>
                </a:lnTo>
                <a:lnTo>
                  <a:pt x="57266" y="299159"/>
                </a:lnTo>
                <a:lnTo>
                  <a:pt x="64588" y="302250"/>
                </a:lnTo>
                <a:lnTo>
                  <a:pt x="70741" y="303042"/>
                </a:lnTo>
                <a:lnTo>
                  <a:pt x="76112" y="302299"/>
                </a:lnTo>
                <a:lnTo>
                  <a:pt x="80963" y="300534"/>
                </a:lnTo>
                <a:lnTo>
                  <a:pt x="105994" y="291982"/>
                </a:lnTo>
                <a:lnTo>
                  <a:pt x="114854" y="288576"/>
                </a:lnTo>
                <a:lnTo>
                  <a:pt x="123301" y="285035"/>
                </a:lnTo>
                <a:lnTo>
                  <a:pt x="131472" y="281405"/>
                </a:lnTo>
                <a:lnTo>
                  <a:pt x="138189" y="277714"/>
                </a:lnTo>
                <a:lnTo>
                  <a:pt x="143938" y="273984"/>
                </a:lnTo>
                <a:lnTo>
                  <a:pt x="149040" y="270227"/>
                </a:lnTo>
                <a:lnTo>
                  <a:pt x="154982" y="265182"/>
                </a:lnTo>
                <a:lnTo>
                  <a:pt x="161483" y="259280"/>
                </a:lnTo>
                <a:lnTo>
                  <a:pt x="179381" y="242222"/>
                </a:lnTo>
                <a:lnTo>
                  <a:pt x="196807" y="225081"/>
                </a:lnTo>
                <a:lnTo>
                  <a:pt x="202066" y="218575"/>
                </a:lnTo>
                <a:lnTo>
                  <a:pt x="208112" y="210428"/>
                </a:lnTo>
                <a:lnTo>
                  <a:pt x="214683" y="201187"/>
                </a:lnTo>
                <a:lnTo>
                  <a:pt x="221604" y="192486"/>
                </a:lnTo>
                <a:lnTo>
                  <a:pt x="228757" y="184145"/>
                </a:lnTo>
                <a:lnTo>
                  <a:pt x="236066" y="176045"/>
                </a:lnTo>
                <a:lnTo>
                  <a:pt x="240939" y="169374"/>
                </a:lnTo>
                <a:lnTo>
                  <a:pt x="244188" y="163657"/>
                </a:lnTo>
                <a:lnTo>
                  <a:pt x="246353" y="158576"/>
                </a:lnTo>
                <a:lnTo>
                  <a:pt x="247797" y="152648"/>
                </a:lnTo>
                <a:lnTo>
                  <a:pt x="248759" y="146157"/>
                </a:lnTo>
                <a:lnTo>
                  <a:pt x="249401" y="139289"/>
                </a:lnTo>
                <a:lnTo>
                  <a:pt x="251099" y="130901"/>
                </a:lnTo>
                <a:lnTo>
                  <a:pt x="253501" y="121498"/>
                </a:lnTo>
                <a:lnTo>
                  <a:pt x="256372" y="111420"/>
                </a:lnTo>
                <a:lnTo>
                  <a:pt x="258287" y="103431"/>
                </a:lnTo>
                <a:lnTo>
                  <a:pt x="259563" y="96836"/>
                </a:lnTo>
                <a:lnTo>
                  <a:pt x="260414" y="91168"/>
                </a:lnTo>
                <a:lnTo>
                  <a:pt x="259711" y="86120"/>
                </a:lnTo>
                <a:lnTo>
                  <a:pt x="257972" y="81484"/>
                </a:lnTo>
                <a:lnTo>
                  <a:pt x="255543" y="77124"/>
                </a:lnTo>
                <a:lnTo>
                  <a:pt x="252653" y="70407"/>
                </a:lnTo>
                <a:lnTo>
                  <a:pt x="249457" y="62119"/>
                </a:lnTo>
                <a:lnTo>
                  <a:pt x="246056" y="52784"/>
                </a:lnTo>
                <a:lnTo>
                  <a:pt x="242519" y="44021"/>
                </a:lnTo>
                <a:lnTo>
                  <a:pt x="238891" y="35638"/>
                </a:lnTo>
                <a:lnTo>
                  <a:pt x="235202" y="27510"/>
                </a:lnTo>
                <a:lnTo>
                  <a:pt x="231473" y="22091"/>
                </a:lnTo>
                <a:lnTo>
                  <a:pt x="227717" y="18479"/>
                </a:lnTo>
                <a:lnTo>
                  <a:pt x="220156" y="13195"/>
                </a:lnTo>
                <a:lnTo>
                  <a:pt x="212564" y="6613"/>
                </a:lnTo>
                <a:lnTo>
                  <a:pt x="208760" y="4350"/>
                </a:lnTo>
                <a:lnTo>
                  <a:pt x="201148" y="1835"/>
                </a:lnTo>
                <a:lnTo>
                  <a:pt x="193532" y="717"/>
                </a:lnTo>
                <a:lnTo>
                  <a:pt x="189723" y="419"/>
                </a:lnTo>
                <a:lnTo>
                  <a:pt x="183373" y="221"/>
                </a:lnTo>
                <a:lnTo>
                  <a:pt x="166159" y="0"/>
                </a:lnTo>
                <a:lnTo>
                  <a:pt x="158773" y="1211"/>
                </a:lnTo>
                <a:lnTo>
                  <a:pt x="152581" y="3289"/>
                </a:lnTo>
                <a:lnTo>
                  <a:pt x="147182" y="5944"/>
                </a:lnTo>
                <a:lnTo>
                  <a:pt x="139773" y="8984"/>
                </a:lnTo>
                <a:lnTo>
                  <a:pt x="131023" y="12280"/>
                </a:lnTo>
                <a:lnTo>
                  <a:pt x="102095" y="3411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60"/>
          <p:cNvSpPr/>
          <p:nvPr/>
        </p:nvSpPr>
        <p:spPr>
          <a:xfrm>
            <a:off x="6665476" y="2697479"/>
            <a:ext cx="359028" cy="320041"/>
          </a:xfrm>
          <a:custGeom>
            <a:avLst/>
            <a:gdLst/>
            <a:ahLst/>
            <a:cxnLst/>
            <a:rect l="0" t="0" r="0" b="0"/>
            <a:pathLst>
              <a:path w="359028" h="320041">
                <a:moveTo>
                  <a:pt x="146804" y="0"/>
                </a:moveTo>
                <a:lnTo>
                  <a:pt x="146804" y="6068"/>
                </a:lnTo>
                <a:lnTo>
                  <a:pt x="148074" y="9126"/>
                </a:lnTo>
                <a:lnTo>
                  <a:pt x="152872" y="15910"/>
                </a:lnTo>
                <a:lnTo>
                  <a:pt x="153389" y="19497"/>
                </a:lnTo>
                <a:lnTo>
                  <a:pt x="152463" y="23158"/>
                </a:lnTo>
                <a:lnTo>
                  <a:pt x="150577" y="26869"/>
                </a:lnTo>
                <a:lnTo>
                  <a:pt x="149319" y="31883"/>
                </a:lnTo>
                <a:lnTo>
                  <a:pt x="148480" y="37765"/>
                </a:lnTo>
                <a:lnTo>
                  <a:pt x="147921" y="44227"/>
                </a:lnTo>
                <a:lnTo>
                  <a:pt x="145009" y="53615"/>
                </a:lnTo>
                <a:lnTo>
                  <a:pt x="140527" y="64953"/>
                </a:lnTo>
                <a:lnTo>
                  <a:pt x="135000" y="77592"/>
                </a:lnTo>
                <a:lnTo>
                  <a:pt x="131314" y="87289"/>
                </a:lnTo>
                <a:lnTo>
                  <a:pt x="128858" y="95022"/>
                </a:lnTo>
                <a:lnTo>
                  <a:pt x="127220" y="101448"/>
                </a:lnTo>
                <a:lnTo>
                  <a:pt x="121047" y="113353"/>
                </a:lnTo>
                <a:lnTo>
                  <a:pt x="111852" y="128908"/>
                </a:lnTo>
                <a:lnTo>
                  <a:pt x="84867" y="172219"/>
                </a:lnTo>
                <a:lnTo>
                  <a:pt x="81382" y="178313"/>
                </a:lnTo>
                <a:lnTo>
                  <a:pt x="68966" y="201627"/>
                </a:lnTo>
                <a:lnTo>
                  <a:pt x="61369" y="216657"/>
                </a:lnTo>
                <a:lnTo>
                  <a:pt x="58098" y="221908"/>
                </a:lnTo>
                <a:lnTo>
                  <a:pt x="51075" y="231129"/>
                </a:lnTo>
                <a:lnTo>
                  <a:pt x="43721" y="239461"/>
                </a:lnTo>
                <a:lnTo>
                  <a:pt x="36219" y="247397"/>
                </a:lnTo>
                <a:lnTo>
                  <a:pt x="17251" y="266667"/>
                </a:lnTo>
                <a:lnTo>
                  <a:pt x="14715" y="270488"/>
                </a:lnTo>
                <a:lnTo>
                  <a:pt x="11897" y="278120"/>
                </a:lnTo>
                <a:lnTo>
                  <a:pt x="9877" y="283204"/>
                </a:lnTo>
                <a:lnTo>
                  <a:pt x="7259" y="289133"/>
                </a:lnTo>
                <a:lnTo>
                  <a:pt x="0" y="304763"/>
                </a:lnTo>
                <a:lnTo>
                  <a:pt x="675" y="307316"/>
                </a:lnTo>
                <a:lnTo>
                  <a:pt x="7495" y="317150"/>
                </a:lnTo>
                <a:lnTo>
                  <a:pt x="8211" y="318114"/>
                </a:lnTo>
                <a:lnTo>
                  <a:pt x="9959" y="318756"/>
                </a:lnTo>
                <a:lnTo>
                  <a:pt x="18486" y="319660"/>
                </a:lnTo>
                <a:lnTo>
                  <a:pt x="25427" y="319871"/>
                </a:lnTo>
                <a:lnTo>
                  <a:pt x="265366" y="320040"/>
                </a:lnTo>
                <a:lnTo>
                  <a:pt x="269024" y="318770"/>
                </a:lnTo>
                <a:lnTo>
                  <a:pt x="278972" y="312185"/>
                </a:lnTo>
                <a:lnTo>
                  <a:pt x="281746" y="310199"/>
                </a:lnTo>
                <a:lnTo>
                  <a:pt x="282485" y="308400"/>
                </a:lnTo>
                <a:lnTo>
                  <a:pt x="283306" y="303013"/>
                </a:lnTo>
                <a:lnTo>
                  <a:pt x="284795" y="297259"/>
                </a:lnTo>
                <a:lnTo>
                  <a:pt x="287058" y="289613"/>
                </a:lnTo>
                <a:lnTo>
                  <a:pt x="289836" y="280706"/>
                </a:lnTo>
                <a:lnTo>
                  <a:pt x="292958" y="272227"/>
                </a:lnTo>
                <a:lnTo>
                  <a:pt x="296310" y="264035"/>
                </a:lnTo>
                <a:lnTo>
                  <a:pt x="299815" y="256033"/>
                </a:lnTo>
                <a:lnTo>
                  <a:pt x="302152" y="249429"/>
                </a:lnTo>
                <a:lnTo>
                  <a:pt x="303708" y="243756"/>
                </a:lnTo>
                <a:lnTo>
                  <a:pt x="304747" y="238704"/>
                </a:lnTo>
                <a:lnTo>
                  <a:pt x="306709" y="231526"/>
                </a:lnTo>
                <a:lnTo>
                  <a:pt x="312276" y="213391"/>
                </a:lnTo>
                <a:lnTo>
                  <a:pt x="314269" y="204491"/>
                </a:lnTo>
                <a:lnTo>
                  <a:pt x="315597" y="196017"/>
                </a:lnTo>
                <a:lnTo>
                  <a:pt x="316482" y="187828"/>
                </a:lnTo>
                <a:lnTo>
                  <a:pt x="318343" y="179829"/>
                </a:lnTo>
                <a:lnTo>
                  <a:pt x="320853" y="171956"/>
                </a:lnTo>
                <a:lnTo>
                  <a:pt x="323797" y="164168"/>
                </a:lnTo>
                <a:lnTo>
                  <a:pt x="325759" y="156435"/>
                </a:lnTo>
                <a:lnTo>
                  <a:pt x="327067" y="148740"/>
                </a:lnTo>
                <a:lnTo>
                  <a:pt x="327939" y="141070"/>
                </a:lnTo>
                <a:lnTo>
                  <a:pt x="329791" y="134687"/>
                </a:lnTo>
                <a:lnTo>
                  <a:pt x="332295" y="129162"/>
                </a:lnTo>
                <a:lnTo>
                  <a:pt x="337195" y="119635"/>
                </a:lnTo>
                <a:lnTo>
                  <a:pt x="339371" y="111168"/>
                </a:lnTo>
                <a:lnTo>
                  <a:pt x="341222" y="105862"/>
                </a:lnTo>
                <a:lnTo>
                  <a:pt x="343726" y="99785"/>
                </a:lnTo>
                <a:lnTo>
                  <a:pt x="350801" y="83917"/>
                </a:lnTo>
                <a:lnTo>
                  <a:pt x="352028" y="75100"/>
                </a:lnTo>
                <a:lnTo>
                  <a:pt x="353469" y="71657"/>
                </a:lnTo>
                <a:lnTo>
                  <a:pt x="358458" y="64445"/>
                </a:lnTo>
                <a:lnTo>
                  <a:pt x="359027" y="60743"/>
                </a:lnTo>
                <a:lnTo>
                  <a:pt x="358136" y="57006"/>
                </a:lnTo>
                <a:lnTo>
                  <a:pt x="355029" y="49466"/>
                </a:lnTo>
                <a:lnTo>
                  <a:pt x="353648" y="41882"/>
                </a:lnTo>
                <a:lnTo>
                  <a:pt x="352010" y="39351"/>
                </a:lnTo>
                <a:lnTo>
                  <a:pt x="349647" y="37665"/>
                </a:lnTo>
                <a:lnTo>
                  <a:pt x="342366" y="34520"/>
                </a:lnTo>
                <a:lnTo>
                  <a:pt x="330664" y="28889"/>
                </a:lnTo>
                <a:lnTo>
                  <a:pt x="320382" y="25540"/>
                </a:lnTo>
                <a:lnTo>
                  <a:pt x="315862" y="24647"/>
                </a:lnTo>
                <a:lnTo>
                  <a:pt x="287134" y="16881"/>
                </a:lnTo>
                <a:lnTo>
                  <a:pt x="267027" y="11254"/>
                </a:lnTo>
                <a:lnTo>
                  <a:pt x="252352" y="7503"/>
                </a:lnTo>
                <a:lnTo>
                  <a:pt x="241300" y="5002"/>
                </a:lnTo>
                <a:lnTo>
                  <a:pt x="232661" y="3335"/>
                </a:lnTo>
                <a:lnTo>
                  <a:pt x="225632" y="2223"/>
                </a:lnTo>
                <a:lnTo>
                  <a:pt x="214435" y="989"/>
                </a:lnTo>
                <a:lnTo>
                  <a:pt x="205225" y="440"/>
                </a:lnTo>
                <a:lnTo>
                  <a:pt x="200991" y="293"/>
                </a:lnTo>
                <a:lnTo>
                  <a:pt x="196899" y="1466"/>
                </a:lnTo>
                <a:lnTo>
                  <a:pt x="188965" y="6155"/>
                </a:lnTo>
                <a:lnTo>
                  <a:pt x="181205" y="9086"/>
                </a:lnTo>
                <a:lnTo>
                  <a:pt x="169664" y="114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1"/>
          <p:cNvSpPr/>
          <p:nvPr/>
        </p:nvSpPr>
        <p:spPr>
          <a:xfrm>
            <a:off x="5886607" y="4491989"/>
            <a:ext cx="422660" cy="433867"/>
          </a:xfrm>
          <a:custGeom>
            <a:avLst/>
            <a:gdLst/>
            <a:ahLst/>
            <a:cxnLst/>
            <a:rect l="0" t="0" r="0" b="0"/>
            <a:pathLst>
              <a:path w="422660" h="433867">
                <a:moveTo>
                  <a:pt x="125572" y="0"/>
                </a:moveTo>
                <a:lnTo>
                  <a:pt x="119505" y="12136"/>
                </a:lnTo>
                <a:lnTo>
                  <a:pt x="117717" y="19521"/>
                </a:lnTo>
                <a:lnTo>
                  <a:pt x="116526" y="28254"/>
                </a:lnTo>
                <a:lnTo>
                  <a:pt x="115731" y="37886"/>
                </a:lnTo>
                <a:lnTo>
                  <a:pt x="115201" y="46847"/>
                </a:lnTo>
                <a:lnTo>
                  <a:pt x="114613" y="63578"/>
                </a:lnTo>
                <a:lnTo>
                  <a:pt x="109376" y="84296"/>
                </a:lnTo>
                <a:lnTo>
                  <a:pt x="100805" y="113347"/>
                </a:lnTo>
                <a:lnTo>
                  <a:pt x="90011" y="147955"/>
                </a:lnTo>
                <a:lnTo>
                  <a:pt x="80274" y="177377"/>
                </a:lnTo>
                <a:lnTo>
                  <a:pt x="62684" y="227001"/>
                </a:lnTo>
                <a:lnTo>
                  <a:pt x="55707" y="245314"/>
                </a:lnTo>
                <a:lnTo>
                  <a:pt x="49785" y="260063"/>
                </a:lnTo>
                <a:lnTo>
                  <a:pt x="44568" y="272435"/>
                </a:lnTo>
                <a:lnTo>
                  <a:pt x="35384" y="292956"/>
                </a:lnTo>
                <a:lnTo>
                  <a:pt x="23074" y="318789"/>
                </a:lnTo>
                <a:lnTo>
                  <a:pt x="19140" y="326826"/>
                </a:lnTo>
                <a:lnTo>
                  <a:pt x="16517" y="334724"/>
                </a:lnTo>
                <a:lnTo>
                  <a:pt x="14769" y="342530"/>
                </a:lnTo>
                <a:lnTo>
                  <a:pt x="13604" y="350273"/>
                </a:lnTo>
                <a:lnTo>
                  <a:pt x="11557" y="355436"/>
                </a:lnTo>
                <a:lnTo>
                  <a:pt x="8922" y="358877"/>
                </a:lnTo>
                <a:lnTo>
                  <a:pt x="5896" y="361172"/>
                </a:lnTo>
                <a:lnTo>
                  <a:pt x="3878" y="363971"/>
                </a:lnTo>
                <a:lnTo>
                  <a:pt x="1636" y="370469"/>
                </a:lnTo>
                <a:lnTo>
                  <a:pt x="197" y="383718"/>
                </a:lnTo>
                <a:lnTo>
                  <a:pt x="0" y="386442"/>
                </a:lnTo>
                <a:lnTo>
                  <a:pt x="3299" y="391039"/>
                </a:lnTo>
                <a:lnTo>
                  <a:pt x="9697" y="398271"/>
                </a:lnTo>
                <a:lnTo>
                  <a:pt x="10573" y="402646"/>
                </a:lnTo>
                <a:lnTo>
                  <a:pt x="10806" y="405591"/>
                </a:lnTo>
                <a:lnTo>
                  <a:pt x="12231" y="407554"/>
                </a:lnTo>
                <a:lnTo>
                  <a:pt x="14452" y="408863"/>
                </a:lnTo>
                <a:lnTo>
                  <a:pt x="20306" y="410317"/>
                </a:lnTo>
                <a:lnTo>
                  <a:pt x="27141" y="410964"/>
                </a:lnTo>
                <a:lnTo>
                  <a:pt x="37799" y="414637"/>
                </a:lnTo>
                <a:lnTo>
                  <a:pt x="49732" y="419234"/>
                </a:lnTo>
                <a:lnTo>
                  <a:pt x="59269" y="421276"/>
                </a:lnTo>
                <a:lnTo>
                  <a:pt x="66130" y="421821"/>
                </a:lnTo>
                <a:lnTo>
                  <a:pt x="74514" y="422184"/>
                </a:lnTo>
                <a:lnTo>
                  <a:pt x="97800" y="422588"/>
                </a:lnTo>
                <a:lnTo>
                  <a:pt x="133549" y="422767"/>
                </a:lnTo>
                <a:lnTo>
                  <a:pt x="149940" y="424085"/>
                </a:lnTo>
                <a:lnTo>
                  <a:pt x="164677" y="426233"/>
                </a:lnTo>
                <a:lnTo>
                  <a:pt x="197503" y="432739"/>
                </a:lnTo>
                <a:lnTo>
                  <a:pt x="209256" y="433866"/>
                </a:lnTo>
                <a:lnTo>
                  <a:pt x="213111" y="432754"/>
                </a:lnTo>
                <a:lnTo>
                  <a:pt x="224606" y="426392"/>
                </a:lnTo>
                <a:lnTo>
                  <a:pt x="237611" y="423369"/>
                </a:lnTo>
                <a:lnTo>
                  <a:pt x="249515" y="413109"/>
                </a:lnTo>
                <a:lnTo>
                  <a:pt x="250111" y="411296"/>
                </a:lnTo>
                <a:lnTo>
                  <a:pt x="250773" y="405896"/>
                </a:lnTo>
                <a:lnTo>
                  <a:pt x="252219" y="402677"/>
                </a:lnTo>
                <a:lnTo>
                  <a:pt x="260323" y="389540"/>
                </a:lnTo>
                <a:lnTo>
                  <a:pt x="263667" y="381613"/>
                </a:lnTo>
                <a:lnTo>
                  <a:pt x="284225" y="329381"/>
                </a:lnTo>
                <a:lnTo>
                  <a:pt x="289761" y="316107"/>
                </a:lnTo>
                <a:lnTo>
                  <a:pt x="299298" y="294586"/>
                </a:lnTo>
                <a:lnTo>
                  <a:pt x="307430" y="278941"/>
                </a:lnTo>
                <a:lnTo>
                  <a:pt x="330011" y="237850"/>
                </a:lnTo>
                <a:lnTo>
                  <a:pt x="340605" y="219527"/>
                </a:lnTo>
                <a:lnTo>
                  <a:pt x="359149" y="189008"/>
                </a:lnTo>
                <a:lnTo>
                  <a:pt x="367650" y="176805"/>
                </a:lnTo>
                <a:lnTo>
                  <a:pt x="375858" y="166130"/>
                </a:lnTo>
                <a:lnTo>
                  <a:pt x="383869" y="156474"/>
                </a:lnTo>
                <a:lnTo>
                  <a:pt x="389210" y="147496"/>
                </a:lnTo>
                <a:lnTo>
                  <a:pt x="392771" y="138971"/>
                </a:lnTo>
                <a:lnTo>
                  <a:pt x="395145" y="130747"/>
                </a:lnTo>
                <a:lnTo>
                  <a:pt x="399267" y="122725"/>
                </a:lnTo>
                <a:lnTo>
                  <a:pt x="404556" y="114837"/>
                </a:lnTo>
                <a:lnTo>
                  <a:pt x="410621" y="107038"/>
                </a:lnTo>
                <a:lnTo>
                  <a:pt x="417361" y="94986"/>
                </a:lnTo>
                <a:lnTo>
                  <a:pt x="420356" y="85396"/>
                </a:lnTo>
                <a:lnTo>
                  <a:pt x="422280" y="72278"/>
                </a:lnTo>
                <a:lnTo>
                  <a:pt x="422659" y="63243"/>
                </a:lnTo>
                <a:lnTo>
                  <a:pt x="421420" y="61212"/>
                </a:lnTo>
                <a:lnTo>
                  <a:pt x="419324" y="59858"/>
                </a:lnTo>
                <a:lnTo>
                  <a:pt x="394700" y="51617"/>
                </a:lnTo>
                <a:lnTo>
                  <a:pt x="381498" y="48342"/>
                </a:lnTo>
                <a:lnTo>
                  <a:pt x="368857" y="46885"/>
                </a:lnTo>
                <a:lnTo>
                  <a:pt x="360153" y="46497"/>
                </a:lnTo>
                <a:lnTo>
                  <a:pt x="350539" y="46239"/>
                </a:lnTo>
                <a:lnTo>
                  <a:pt x="340320" y="44796"/>
                </a:lnTo>
                <a:lnTo>
                  <a:pt x="329698" y="42564"/>
                </a:lnTo>
                <a:lnTo>
                  <a:pt x="318806" y="39806"/>
                </a:lnTo>
                <a:lnTo>
                  <a:pt x="301385" y="37968"/>
                </a:lnTo>
                <a:lnTo>
                  <a:pt x="279611" y="36742"/>
                </a:lnTo>
                <a:lnTo>
                  <a:pt x="232134" y="35380"/>
                </a:lnTo>
                <a:lnTo>
                  <a:pt x="189867" y="34775"/>
                </a:lnTo>
                <a:lnTo>
                  <a:pt x="170975" y="35883"/>
                </a:lnTo>
                <a:lnTo>
                  <a:pt x="153301" y="37892"/>
                </a:lnTo>
                <a:lnTo>
                  <a:pt x="102713" y="457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postulate</a:t>
            </a:r>
            <a:endParaRPr lang="en-US" dirty="0"/>
          </a:p>
        </p:txBody>
      </p:sp>
      <p:sp>
        <p:nvSpPr>
          <p:cNvPr id="3" name="Content Placeholder 2"/>
          <p:cNvSpPr>
            <a:spLocks noGrp="1"/>
          </p:cNvSpPr>
          <p:nvPr>
            <p:ph idx="1"/>
          </p:nvPr>
        </p:nvSpPr>
        <p:spPr/>
        <p:txBody>
          <a:bodyPr/>
          <a:lstStyle/>
          <a:p>
            <a:r>
              <a:rPr lang="en-US" dirty="0" smtClean="0"/>
              <a:t>Postulate 10: If two parallel lines are cut by a transversal, then corresponding angles are congruent.</a:t>
            </a:r>
            <a:endParaRPr lang="en-US" dirty="0"/>
          </a:p>
        </p:txBody>
      </p:sp>
      <p:sp>
        <p:nvSpPr>
          <p:cNvPr id="4" name="SMARTPenAnnotation133"/>
          <p:cNvSpPr/>
          <p:nvPr/>
        </p:nvSpPr>
        <p:spPr>
          <a:xfrm>
            <a:off x="4617720" y="3726323"/>
            <a:ext cx="3771900" cy="137017"/>
          </a:xfrm>
          <a:custGeom>
            <a:avLst/>
            <a:gdLst/>
            <a:ahLst/>
            <a:cxnLst/>
            <a:rect l="0" t="0" r="0" b="0"/>
            <a:pathLst>
              <a:path w="3771900" h="137017">
                <a:moveTo>
                  <a:pt x="0" y="137016"/>
                </a:moveTo>
                <a:lnTo>
                  <a:pt x="0" y="130949"/>
                </a:lnTo>
                <a:lnTo>
                  <a:pt x="1270" y="129161"/>
                </a:lnTo>
                <a:lnTo>
                  <a:pt x="3386" y="127970"/>
                </a:lnTo>
                <a:lnTo>
                  <a:pt x="9125" y="126646"/>
                </a:lnTo>
                <a:lnTo>
                  <a:pt x="93500" y="125599"/>
                </a:lnTo>
                <a:lnTo>
                  <a:pt x="118179" y="128979"/>
                </a:lnTo>
                <a:lnTo>
                  <a:pt x="128316" y="131658"/>
                </a:lnTo>
                <a:lnTo>
                  <a:pt x="154718" y="135429"/>
                </a:lnTo>
                <a:lnTo>
                  <a:pt x="242177" y="135654"/>
                </a:lnTo>
                <a:lnTo>
                  <a:pt x="261781" y="133568"/>
                </a:lnTo>
                <a:lnTo>
                  <a:pt x="295417" y="129134"/>
                </a:lnTo>
                <a:lnTo>
                  <a:pt x="338606" y="126053"/>
                </a:lnTo>
                <a:lnTo>
                  <a:pt x="357502" y="122407"/>
                </a:lnTo>
                <a:lnTo>
                  <a:pt x="367874" y="119657"/>
                </a:lnTo>
                <a:lnTo>
                  <a:pt x="406744" y="115787"/>
                </a:lnTo>
                <a:lnTo>
                  <a:pt x="447139" y="113208"/>
                </a:lnTo>
                <a:lnTo>
                  <a:pt x="455573" y="110984"/>
                </a:lnTo>
                <a:lnTo>
                  <a:pt x="463735" y="108232"/>
                </a:lnTo>
                <a:lnTo>
                  <a:pt x="487358" y="104358"/>
                </a:lnTo>
                <a:lnTo>
                  <a:pt x="535077" y="101778"/>
                </a:lnTo>
                <a:lnTo>
                  <a:pt x="547217" y="99555"/>
                </a:lnTo>
                <a:lnTo>
                  <a:pt x="559121" y="96802"/>
                </a:lnTo>
                <a:lnTo>
                  <a:pt x="588011" y="92928"/>
                </a:lnTo>
                <a:lnTo>
                  <a:pt x="596477" y="91114"/>
                </a:lnTo>
                <a:lnTo>
                  <a:pt x="604662" y="88635"/>
                </a:lnTo>
                <a:lnTo>
                  <a:pt x="612658" y="85712"/>
                </a:lnTo>
                <a:lnTo>
                  <a:pt x="654250" y="81598"/>
                </a:lnTo>
                <a:lnTo>
                  <a:pt x="719643" y="77668"/>
                </a:lnTo>
                <a:lnTo>
                  <a:pt x="791435" y="67883"/>
                </a:lnTo>
                <a:lnTo>
                  <a:pt x="882199" y="54162"/>
                </a:lnTo>
                <a:lnTo>
                  <a:pt x="904362" y="51300"/>
                </a:lnTo>
                <a:lnTo>
                  <a:pt x="953759" y="47273"/>
                </a:lnTo>
                <a:lnTo>
                  <a:pt x="997605" y="44809"/>
                </a:lnTo>
                <a:lnTo>
                  <a:pt x="1059562" y="37870"/>
                </a:lnTo>
                <a:lnTo>
                  <a:pt x="1104307" y="33980"/>
                </a:lnTo>
                <a:lnTo>
                  <a:pt x="1117205" y="31496"/>
                </a:lnTo>
                <a:lnTo>
                  <a:pt x="1129613" y="28569"/>
                </a:lnTo>
                <a:lnTo>
                  <a:pt x="1189551" y="24450"/>
                </a:lnTo>
                <a:lnTo>
                  <a:pt x="1208323" y="22602"/>
                </a:lnTo>
                <a:lnTo>
                  <a:pt x="1224649" y="20101"/>
                </a:lnTo>
                <a:lnTo>
                  <a:pt x="1239343" y="17163"/>
                </a:lnTo>
                <a:lnTo>
                  <a:pt x="1344972" y="13027"/>
                </a:lnTo>
                <a:lnTo>
                  <a:pt x="1457592" y="10360"/>
                </a:lnTo>
                <a:lnTo>
                  <a:pt x="1527505" y="5372"/>
                </a:lnTo>
                <a:lnTo>
                  <a:pt x="1580946" y="3533"/>
                </a:lnTo>
                <a:lnTo>
                  <a:pt x="1866436" y="583"/>
                </a:lnTo>
                <a:lnTo>
                  <a:pt x="2144280" y="0"/>
                </a:lnTo>
                <a:lnTo>
                  <a:pt x="2233596" y="3307"/>
                </a:lnTo>
                <a:lnTo>
                  <a:pt x="2266304" y="5967"/>
                </a:lnTo>
                <a:lnTo>
                  <a:pt x="2343286" y="8922"/>
                </a:lnTo>
                <a:lnTo>
                  <a:pt x="2507587" y="11079"/>
                </a:lnTo>
                <a:lnTo>
                  <a:pt x="3309313" y="11285"/>
                </a:lnTo>
                <a:lnTo>
                  <a:pt x="3391469" y="14673"/>
                </a:lnTo>
                <a:lnTo>
                  <a:pt x="3500429" y="20333"/>
                </a:lnTo>
                <a:lnTo>
                  <a:pt x="3607786" y="22245"/>
                </a:lnTo>
                <a:lnTo>
                  <a:pt x="3648583" y="19120"/>
                </a:lnTo>
                <a:lnTo>
                  <a:pt x="3663018" y="16509"/>
                </a:lnTo>
                <a:lnTo>
                  <a:pt x="3712292" y="12318"/>
                </a:lnTo>
                <a:lnTo>
                  <a:pt x="3771899" y="1128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34"/>
          <p:cNvSpPr/>
          <p:nvPr/>
        </p:nvSpPr>
        <p:spPr>
          <a:xfrm>
            <a:off x="4745038" y="4652011"/>
            <a:ext cx="3553142" cy="101284"/>
          </a:xfrm>
          <a:custGeom>
            <a:avLst/>
            <a:gdLst/>
            <a:ahLst/>
            <a:cxnLst/>
            <a:rect l="0" t="0" r="0" b="0"/>
            <a:pathLst>
              <a:path w="3553142" h="101284">
                <a:moveTo>
                  <a:pt x="9841" y="91439"/>
                </a:moveTo>
                <a:lnTo>
                  <a:pt x="3774" y="85371"/>
                </a:lnTo>
                <a:lnTo>
                  <a:pt x="1986" y="84853"/>
                </a:lnTo>
                <a:lnTo>
                  <a:pt x="795" y="85778"/>
                </a:lnTo>
                <a:lnTo>
                  <a:pt x="0" y="87665"/>
                </a:lnTo>
                <a:lnTo>
                  <a:pt x="740" y="88923"/>
                </a:lnTo>
                <a:lnTo>
                  <a:pt x="2505" y="89761"/>
                </a:lnTo>
                <a:lnTo>
                  <a:pt x="7850" y="90693"/>
                </a:lnTo>
                <a:lnTo>
                  <a:pt x="31591" y="92643"/>
                </a:lnTo>
                <a:lnTo>
                  <a:pt x="39581" y="94781"/>
                </a:lnTo>
                <a:lnTo>
                  <a:pt x="48718" y="97477"/>
                </a:lnTo>
                <a:lnTo>
                  <a:pt x="69030" y="100472"/>
                </a:lnTo>
                <a:lnTo>
                  <a:pt x="179396" y="101283"/>
                </a:lnTo>
                <a:lnTo>
                  <a:pt x="199078" y="99271"/>
                </a:lnTo>
                <a:lnTo>
                  <a:pt x="216009" y="96661"/>
                </a:lnTo>
                <a:lnTo>
                  <a:pt x="258529" y="93759"/>
                </a:lnTo>
                <a:lnTo>
                  <a:pt x="367365" y="91574"/>
                </a:lnTo>
                <a:lnTo>
                  <a:pt x="418142" y="90195"/>
                </a:lnTo>
                <a:lnTo>
                  <a:pt x="469439" y="85383"/>
                </a:lnTo>
                <a:lnTo>
                  <a:pt x="520177" y="82397"/>
                </a:lnTo>
                <a:lnTo>
                  <a:pt x="583367" y="81070"/>
                </a:lnTo>
                <a:lnTo>
                  <a:pt x="687652" y="80480"/>
                </a:lnTo>
                <a:lnTo>
                  <a:pt x="738575" y="79053"/>
                </a:lnTo>
                <a:lnTo>
                  <a:pt x="921303" y="70209"/>
                </a:lnTo>
                <a:lnTo>
                  <a:pt x="1028272" y="68900"/>
                </a:lnTo>
                <a:lnTo>
                  <a:pt x="1213595" y="68582"/>
                </a:lnTo>
                <a:lnTo>
                  <a:pt x="1233984" y="67311"/>
                </a:lnTo>
                <a:lnTo>
                  <a:pt x="1511201" y="42497"/>
                </a:lnTo>
                <a:lnTo>
                  <a:pt x="1754882" y="27154"/>
                </a:lnTo>
                <a:lnTo>
                  <a:pt x="1810729" y="24767"/>
                </a:lnTo>
                <a:lnTo>
                  <a:pt x="1839083" y="22861"/>
                </a:lnTo>
                <a:lnTo>
                  <a:pt x="1901067" y="17356"/>
                </a:lnTo>
                <a:lnTo>
                  <a:pt x="1934869" y="15380"/>
                </a:lnTo>
                <a:lnTo>
                  <a:pt x="2040578" y="12600"/>
                </a:lnTo>
                <a:lnTo>
                  <a:pt x="2143726" y="10505"/>
                </a:lnTo>
                <a:lnTo>
                  <a:pt x="2229928" y="5515"/>
                </a:lnTo>
                <a:lnTo>
                  <a:pt x="2336821" y="2450"/>
                </a:lnTo>
                <a:lnTo>
                  <a:pt x="3092578" y="0"/>
                </a:lnTo>
                <a:lnTo>
                  <a:pt x="3422974" y="10958"/>
                </a:lnTo>
                <a:lnTo>
                  <a:pt x="3553141" y="1142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35"/>
          <p:cNvSpPr/>
          <p:nvPr/>
        </p:nvSpPr>
        <p:spPr>
          <a:xfrm>
            <a:off x="4611875" y="3693478"/>
            <a:ext cx="332471" cy="398462"/>
          </a:xfrm>
          <a:custGeom>
            <a:avLst/>
            <a:gdLst/>
            <a:ahLst/>
            <a:cxnLst/>
            <a:rect l="0" t="0" r="0" b="0"/>
            <a:pathLst>
              <a:path w="332471" h="398462">
                <a:moveTo>
                  <a:pt x="325884" y="9842"/>
                </a:moveTo>
                <a:lnTo>
                  <a:pt x="331953" y="3774"/>
                </a:lnTo>
                <a:lnTo>
                  <a:pt x="332470" y="1986"/>
                </a:lnTo>
                <a:lnTo>
                  <a:pt x="331545" y="794"/>
                </a:lnTo>
                <a:lnTo>
                  <a:pt x="329658" y="0"/>
                </a:lnTo>
                <a:lnTo>
                  <a:pt x="327130" y="741"/>
                </a:lnTo>
                <a:lnTo>
                  <a:pt x="317505" y="6580"/>
                </a:lnTo>
                <a:lnTo>
                  <a:pt x="310307" y="8392"/>
                </a:lnTo>
                <a:lnTo>
                  <a:pt x="307879" y="10145"/>
                </a:lnTo>
                <a:lnTo>
                  <a:pt x="306261" y="12584"/>
                </a:lnTo>
                <a:lnTo>
                  <a:pt x="305182" y="15480"/>
                </a:lnTo>
                <a:lnTo>
                  <a:pt x="303193" y="17410"/>
                </a:lnTo>
                <a:lnTo>
                  <a:pt x="300597" y="18698"/>
                </a:lnTo>
                <a:lnTo>
                  <a:pt x="297596" y="19555"/>
                </a:lnTo>
                <a:lnTo>
                  <a:pt x="290875" y="23895"/>
                </a:lnTo>
                <a:lnTo>
                  <a:pt x="283655" y="30058"/>
                </a:lnTo>
                <a:lnTo>
                  <a:pt x="276213" y="37030"/>
                </a:lnTo>
                <a:lnTo>
                  <a:pt x="271180" y="40667"/>
                </a:lnTo>
                <a:lnTo>
                  <a:pt x="265285" y="44362"/>
                </a:lnTo>
                <a:lnTo>
                  <a:pt x="258815" y="48095"/>
                </a:lnTo>
                <a:lnTo>
                  <a:pt x="244852" y="55630"/>
                </a:lnTo>
                <a:lnTo>
                  <a:pt x="215193" y="70815"/>
                </a:lnTo>
                <a:lnTo>
                  <a:pt x="208910" y="74620"/>
                </a:lnTo>
                <a:lnTo>
                  <a:pt x="198543" y="82235"/>
                </a:lnTo>
                <a:lnTo>
                  <a:pt x="192730" y="86044"/>
                </a:lnTo>
                <a:lnTo>
                  <a:pt x="186315" y="89853"/>
                </a:lnTo>
                <a:lnTo>
                  <a:pt x="179498" y="93662"/>
                </a:lnTo>
                <a:lnTo>
                  <a:pt x="173684" y="97472"/>
                </a:lnTo>
                <a:lnTo>
                  <a:pt x="163836" y="105092"/>
                </a:lnTo>
                <a:lnTo>
                  <a:pt x="158162" y="108902"/>
                </a:lnTo>
                <a:lnTo>
                  <a:pt x="151840" y="112712"/>
                </a:lnTo>
                <a:lnTo>
                  <a:pt x="145085" y="116522"/>
                </a:lnTo>
                <a:lnTo>
                  <a:pt x="136771" y="121602"/>
                </a:lnTo>
                <a:lnTo>
                  <a:pt x="117374" y="134019"/>
                </a:lnTo>
                <a:lnTo>
                  <a:pt x="105598" y="140887"/>
                </a:lnTo>
                <a:lnTo>
                  <a:pt x="92666" y="148005"/>
                </a:lnTo>
                <a:lnTo>
                  <a:pt x="78966" y="155291"/>
                </a:lnTo>
                <a:lnTo>
                  <a:pt x="68562" y="161418"/>
                </a:lnTo>
                <a:lnTo>
                  <a:pt x="60356" y="166772"/>
                </a:lnTo>
                <a:lnTo>
                  <a:pt x="44129" y="178424"/>
                </a:lnTo>
                <a:lnTo>
                  <a:pt x="35251" y="186509"/>
                </a:lnTo>
                <a:lnTo>
                  <a:pt x="30528" y="189850"/>
                </a:lnTo>
                <a:lnTo>
                  <a:pt x="24840" y="193347"/>
                </a:lnTo>
                <a:lnTo>
                  <a:pt x="18509" y="196949"/>
                </a:lnTo>
                <a:lnTo>
                  <a:pt x="14287" y="200619"/>
                </a:lnTo>
                <a:lnTo>
                  <a:pt x="11473" y="204337"/>
                </a:lnTo>
                <a:lnTo>
                  <a:pt x="9597" y="208085"/>
                </a:lnTo>
                <a:lnTo>
                  <a:pt x="7076" y="210584"/>
                </a:lnTo>
                <a:lnTo>
                  <a:pt x="4126" y="212250"/>
                </a:lnTo>
                <a:lnTo>
                  <a:pt x="889" y="213361"/>
                </a:lnTo>
                <a:lnTo>
                  <a:pt x="0" y="215371"/>
                </a:lnTo>
                <a:lnTo>
                  <a:pt x="679" y="217981"/>
                </a:lnTo>
                <a:lnTo>
                  <a:pt x="4819" y="224268"/>
                </a:lnTo>
                <a:lnTo>
                  <a:pt x="10892" y="231296"/>
                </a:lnTo>
                <a:lnTo>
                  <a:pt x="13019" y="234947"/>
                </a:lnTo>
                <a:lnTo>
                  <a:pt x="17284" y="246155"/>
                </a:lnTo>
                <a:lnTo>
                  <a:pt x="22782" y="253723"/>
                </a:lnTo>
                <a:lnTo>
                  <a:pt x="32376" y="262599"/>
                </a:lnTo>
                <a:lnTo>
                  <a:pt x="63357" y="289395"/>
                </a:lnTo>
                <a:lnTo>
                  <a:pt x="75936" y="299081"/>
                </a:lnTo>
                <a:lnTo>
                  <a:pt x="85592" y="305537"/>
                </a:lnTo>
                <a:lnTo>
                  <a:pt x="93300" y="309842"/>
                </a:lnTo>
                <a:lnTo>
                  <a:pt x="99708" y="313982"/>
                </a:lnTo>
                <a:lnTo>
                  <a:pt x="105250" y="318012"/>
                </a:lnTo>
                <a:lnTo>
                  <a:pt x="110215" y="321968"/>
                </a:lnTo>
                <a:lnTo>
                  <a:pt x="116065" y="325876"/>
                </a:lnTo>
                <a:lnTo>
                  <a:pt x="122505" y="329751"/>
                </a:lnTo>
                <a:lnTo>
                  <a:pt x="138955" y="339028"/>
                </a:lnTo>
                <a:lnTo>
                  <a:pt x="147873" y="346703"/>
                </a:lnTo>
                <a:lnTo>
                  <a:pt x="154905" y="353444"/>
                </a:lnTo>
                <a:lnTo>
                  <a:pt x="158558" y="357020"/>
                </a:lnTo>
                <a:lnTo>
                  <a:pt x="166004" y="367766"/>
                </a:lnTo>
                <a:lnTo>
                  <a:pt x="173546" y="379739"/>
                </a:lnTo>
                <a:lnTo>
                  <a:pt x="177336" y="384710"/>
                </a:lnTo>
                <a:lnTo>
                  <a:pt x="188725" y="39846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36"/>
          <p:cNvSpPr/>
          <p:nvPr/>
        </p:nvSpPr>
        <p:spPr>
          <a:xfrm>
            <a:off x="4709828" y="4560569"/>
            <a:ext cx="329214" cy="400051"/>
          </a:xfrm>
          <a:custGeom>
            <a:avLst/>
            <a:gdLst/>
            <a:ahLst/>
            <a:cxnLst/>
            <a:rect l="0" t="0" r="0" b="0"/>
            <a:pathLst>
              <a:path w="329214" h="400051">
                <a:moveTo>
                  <a:pt x="319372" y="0"/>
                </a:moveTo>
                <a:lnTo>
                  <a:pt x="325439" y="0"/>
                </a:lnTo>
                <a:lnTo>
                  <a:pt x="327227" y="1270"/>
                </a:lnTo>
                <a:lnTo>
                  <a:pt x="328418" y="3387"/>
                </a:lnTo>
                <a:lnTo>
                  <a:pt x="329213" y="6068"/>
                </a:lnTo>
                <a:lnTo>
                  <a:pt x="328472" y="7856"/>
                </a:lnTo>
                <a:lnTo>
                  <a:pt x="326709" y="9047"/>
                </a:lnTo>
                <a:lnTo>
                  <a:pt x="320821" y="10960"/>
                </a:lnTo>
                <a:lnTo>
                  <a:pt x="313733" y="17359"/>
                </a:lnTo>
                <a:lnTo>
                  <a:pt x="310533" y="19192"/>
                </a:lnTo>
                <a:lnTo>
                  <a:pt x="303590" y="21230"/>
                </a:lnTo>
                <a:lnTo>
                  <a:pt x="296271" y="25523"/>
                </a:lnTo>
                <a:lnTo>
                  <a:pt x="292541" y="28445"/>
                </a:lnTo>
                <a:lnTo>
                  <a:pt x="286244" y="31663"/>
                </a:lnTo>
                <a:lnTo>
                  <a:pt x="278237" y="35079"/>
                </a:lnTo>
                <a:lnTo>
                  <a:pt x="269089" y="38626"/>
                </a:lnTo>
                <a:lnTo>
                  <a:pt x="261720" y="42261"/>
                </a:lnTo>
                <a:lnTo>
                  <a:pt x="255537" y="45954"/>
                </a:lnTo>
                <a:lnTo>
                  <a:pt x="250145" y="49686"/>
                </a:lnTo>
                <a:lnTo>
                  <a:pt x="236391" y="55984"/>
                </a:lnTo>
                <a:lnTo>
                  <a:pt x="217061" y="63993"/>
                </a:lnTo>
                <a:lnTo>
                  <a:pt x="176110" y="80512"/>
                </a:lnTo>
                <a:lnTo>
                  <a:pt x="149443" y="92087"/>
                </a:lnTo>
                <a:lnTo>
                  <a:pt x="138776" y="95681"/>
                </a:lnTo>
                <a:lnTo>
                  <a:pt x="129125" y="98078"/>
                </a:lnTo>
                <a:lnTo>
                  <a:pt x="120150" y="99675"/>
                </a:lnTo>
                <a:lnTo>
                  <a:pt x="112897" y="102010"/>
                </a:lnTo>
                <a:lnTo>
                  <a:pt x="106792" y="104837"/>
                </a:lnTo>
                <a:lnTo>
                  <a:pt x="101452" y="107992"/>
                </a:lnTo>
                <a:lnTo>
                  <a:pt x="92812" y="111364"/>
                </a:lnTo>
                <a:lnTo>
                  <a:pt x="81972" y="114883"/>
                </a:lnTo>
                <a:lnTo>
                  <a:pt x="52344" y="123588"/>
                </a:lnTo>
                <a:lnTo>
                  <a:pt x="44906" y="128165"/>
                </a:lnTo>
                <a:lnTo>
                  <a:pt x="41145" y="131163"/>
                </a:lnTo>
                <a:lnTo>
                  <a:pt x="37367" y="133162"/>
                </a:lnTo>
                <a:lnTo>
                  <a:pt x="29783" y="135383"/>
                </a:lnTo>
                <a:lnTo>
                  <a:pt x="22179" y="136371"/>
                </a:lnTo>
                <a:lnTo>
                  <a:pt x="14566" y="136809"/>
                </a:lnTo>
                <a:lnTo>
                  <a:pt x="1589" y="137114"/>
                </a:lnTo>
                <a:lnTo>
                  <a:pt x="836" y="138399"/>
                </a:lnTo>
                <a:lnTo>
                  <a:pt x="0" y="143214"/>
                </a:lnTo>
                <a:lnTo>
                  <a:pt x="1047" y="146276"/>
                </a:lnTo>
                <a:lnTo>
                  <a:pt x="5597" y="153065"/>
                </a:lnTo>
                <a:lnTo>
                  <a:pt x="8589" y="155384"/>
                </a:lnTo>
                <a:lnTo>
                  <a:pt x="11853" y="156929"/>
                </a:lnTo>
                <a:lnTo>
                  <a:pt x="15299" y="157960"/>
                </a:lnTo>
                <a:lnTo>
                  <a:pt x="17597" y="159917"/>
                </a:lnTo>
                <a:lnTo>
                  <a:pt x="19128" y="162491"/>
                </a:lnTo>
                <a:lnTo>
                  <a:pt x="20149" y="165478"/>
                </a:lnTo>
                <a:lnTo>
                  <a:pt x="23370" y="168739"/>
                </a:lnTo>
                <a:lnTo>
                  <a:pt x="28057" y="172183"/>
                </a:lnTo>
                <a:lnTo>
                  <a:pt x="33722" y="175748"/>
                </a:lnTo>
                <a:lnTo>
                  <a:pt x="41308" y="181936"/>
                </a:lnTo>
                <a:lnTo>
                  <a:pt x="50176" y="189871"/>
                </a:lnTo>
                <a:lnTo>
                  <a:pt x="70189" y="208847"/>
                </a:lnTo>
                <a:lnTo>
                  <a:pt x="91784" y="229982"/>
                </a:lnTo>
                <a:lnTo>
                  <a:pt x="102877" y="244761"/>
                </a:lnTo>
                <a:lnTo>
                  <a:pt x="114081" y="262234"/>
                </a:lnTo>
                <a:lnTo>
                  <a:pt x="125362" y="281503"/>
                </a:lnTo>
                <a:lnTo>
                  <a:pt x="135421" y="296889"/>
                </a:lnTo>
                <a:lnTo>
                  <a:pt x="144668" y="309686"/>
                </a:lnTo>
                <a:lnTo>
                  <a:pt x="153372" y="320757"/>
                </a:lnTo>
                <a:lnTo>
                  <a:pt x="159176" y="329408"/>
                </a:lnTo>
                <a:lnTo>
                  <a:pt x="163044" y="336446"/>
                </a:lnTo>
                <a:lnTo>
                  <a:pt x="168613" y="347651"/>
                </a:lnTo>
                <a:lnTo>
                  <a:pt x="175321" y="356866"/>
                </a:lnTo>
                <a:lnTo>
                  <a:pt x="179149" y="365194"/>
                </a:lnTo>
                <a:lnTo>
                  <a:pt x="181304" y="377023"/>
                </a:lnTo>
                <a:lnTo>
                  <a:pt x="181607" y="380889"/>
                </a:lnTo>
                <a:lnTo>
                  <a:pt x="183078" y="384736"/>
                </a:lnTo>
                <a:lnTo>
                  <a:pt x="191179" y="396649"/>
                </a:lnTo>
                <a:lnTo>
                  <a:pt x="193642" y="40005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37"/>
          <p:cNvSpPr/>
          <p:nvPr/>
        </p:nvSpPr>
        <p:spPr>
          <a:xfrm>
            <a:off x="8298179" y="3520439"/>
            <a:ext cx="308373" cy="388621"/>
          </a:xfrm>
          <a:custGeom>
            <a:avLst/>
            <a:gdLst/>
            <a:ahLst/>
            <a:cxnLst/>
            <a:rect l="0" t="0" r="0" b="0"/>
            <a:pathLst>
              <a:path w="308373" h="388621">
                <a:moveTo>
                  <a:pt x="0" y="0"/>
                </a:moveTo>
                <a:lnTo>
                  <a:pt x="9842" y="9842"/>
                </a:lnTo>
                <a:lnTo>
                  <a:pt x="10724" y="14111"/>
                </a:lnTo>
                <a:lnTo>
                  <a:pt x="10960" y="17028"/>
                </a:lnTo>
                <a:lnTo>
                  <a:pt x="12387" y="20242"/>
                </a:lnTo>
                <a:lnTo>
                  <a:pt x="17359" y="27200"/>
                </a:lnTo>
                <a:lnTo>
                  <a:pt x="21732" y="30834"/>
                </a:lnTo>
                <a:lnTo>
                  <a:pt x="27188" y="34526"/>
                </a:lnTo>
                <a:lnTo>
                  <a:pt x="33366" y="38258"/>
                </a:lnTo>
                <a:lnTo>
                  <a:pt x="38754" y="42015"/>
                </a:lnTo>
                <a:lnTo>
                  <a:pt x="48128" y="49577"/>
                </a:lnTo>
                <a:lnTo>
                  <a:pt x="56528" y="57171"/>
                </a:lnTo>
                <a:lnTo>
                  <a:pt x="60545" y="60974"/>
                </a:lnTo>
                <a:lnTo>
                  <a:pt x="64494" y="63510"/>
                </a:lnTo>
                <a:lnTo>
                  <a:pt x="72268" y="66327"/>
                </a:lnTo>
                <a:lnTo>
                  <a:pt x="79956" y="70966"/>
                </a:lnTo>
                <a:lnTo>
                  <a:pt x="83784" y="73980"/>
                </a:lnTo>
                <a:lnTo>
                  <a:pt x="91425" y="77330"/>
                </a:lnTo>
                <a:lnTo>
                  <a:pt x="100323" y="80089"/>
                </a:lnTo>
                <a:lnTo>
                  <a:pt x="106252" y="82603"/>
                </a:lnTo>
                <a:lnTo>
                  <a:pt x="112745" y="85549"/>
                </a:lnTo>
                <a:lnTo>
                  <a:pt x="118344" y="87513"/>
                </a:lnTo>
                <a:lnTo>
                  <a:pt x="127951" y="89695"/>
                </a:lnTo>
                <a:lnTo>
                  <a:pt x="138640" y="94086"/>
                </a:lnTo>
                <a:lnTo>
                  <a:pt x="153388" y="100825"/>
                </a:lnTo>
                <a:lnTo>
                  <a:pt x="170838" y="109127"/>
                </a:lnTo>
                <a:lnTo>
                  <a:pt x="187552" y="115931"/>
                </a:lnTo>
                <a:lnTo>
                  <a:pt x="203775" y="121737"/>
                </a:lnTo>
                <a:lnTo>
                  <a:pt x="260245" y="140182"/>
                </a:lnTo>
                <a:lnTo>
                  <a:pt x="270017" y="142985"/>
                </a:lnTo>
                <a:lnTo>
                  <a:pt x="277802" y="144853"/>
                </a:lnTo>
                <a:lnTo>
                  <a:pt x="284261" y="146099"/>
                </a:lnTo>
                <a:lnTo>
                  <a:pt x="289837" y="148199"/>
                </a:lnTo>
                <a:lnTo>
                  <a:pt x="299421" y="153920"/>
                </a:lnTo>
                <a:lnTo>
                  <a:pt x="305888" y="158213"/>
                </a:lnTo>
                <a:lnTo>
                  <a:pt x="306795" y="160085"/>
                </a:lnTo>
                <a:lnTo>
                  <a:pt x="307803" y="165553"/>
                </a:lnTo>
                <a:lnTo>
                  <a:pt x="308372" y="175771"/>
                </a:lnTo>
                <a:lnTo>
                  <a:pt x="307181" y="179411"/>
                </a:lnTo>
                <a:lnTo>
                  <a:pt x="302472" y="186842"/>
                </a:lnTo>
                <a:lnTo>
                  <a:pt x="296146" y="194378"/>
                </a:lnTo>
                <a:lnTo>
                  <a:pt x="289100" y="201960"/>
                </a:lnTo>
                <a:lnTo>
                  <a:pt x="276724" y="214639"/>
                </a:lnTo>
                <a:lnTo>
                  <a:pt x="224929" y="266561"/>
                </a:lnTo>
                <a:lnTo>
                  <a:pt x="212182" y="276768"/>
                </a:lnTo>
                <a:lnTo>
                  <a:pt x="170927" y="308428"/>
                </a:lnTo>
                <a:lnTo>
                  <a:pt x="154591" y="319919"/>
                </a:lnTo>
                <a:lnTo>
                  <a:pt x="142431" y="327579"/>
                </a:lnTo>
                <a:lnTo>
                  <a:pt x="133054" y="332687"/>
                </a:lnTo>
                <a:lnTo>
                  <a:pt x="125533" y="337361"/>
                </a:lnTo>
                <a:lnTo>
                  <a:pt x="119249" y="341748"/>
                </a:lnTo>
                <a:lnTo>
                  <a:pt x="113790" y="345942"/>
                </a:lnTo>
                <a:lnTo>
                  <a:pt x="104337" y="353989"/>
                </a:lnTo>
                <a:lnTo>
                  <a:pt x="95903" y="361799"/>
                </a:lnTo>
                <a:lnTo>
                  <a:pt x="87920" y="369503"/>
                </a:lnTo>
                <a:lnTo>
                  <a:pt x="85284" y="373336"/>
                </a:lnTo>
                <a:lnTo>
                  <a:pt x="83526" y="377161"/>
                </a:lnTo>
                <a:lnTo>
                  <a:pt x="80011" y="38862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38"/>
          <p:cNvSpPr/>
          <p:nvPr/>
        </p:nvSpPr>
        <p:spPr>
          <a:xfrm>
            <a:off x="8206740" y="4503419"/>
            <a:ext cx="305278" cy="262891"/>
          </a:xfrm>
          <a:custGeom>
            <a:avLst/>
            <a:gdLst/>
            <a:ahLst/>
            <a:cxnLst/>
            <a:rect l="0" t="0" r="0" b="0"/>
            <a:pathLst>
              <a:path w="305278" h="262891">
                <a:moveTo>
                  <a:pt x="0" y="0"/>
                </a:moveTo>
                <a:lnTo>
                  <a:pt x="12135" y="6068"/>
                </a:lnTo>
                <a:lnTo>
                  <a:pt x="16980" y="10396"/>
                </a:lnTo>
                <a:lnTo>
                  <a:pt x="21480" y="15821"/>
                </a:lnTo>
                <a:lnTo>
                  <a:pt x="25750" y="21977"/>
                </a:lnTo>
                <a:lnTo>
                  <a:pt x="29866" y="26082"/>
                </a:lnTo>
                <a:lnTo>
                  <a:pt x="33881" y="28818"/>
                </a:lnTo>
                <a:lnTo>
                  <a:pt x="41727" y="33128"/>
                </a:lnTo>
                <a:lnTo>
                  <a:pt x="49449" y="39277"/>
                </a:lnTo>
                <a:lnTo>
                  <a:pt x="54555" y="41425"/>
                </a:lnTo>
                <a:lnTo>
                  <a:pt x="60500" y="42857"/>
                </a:lnTo>
                <a:lnTo>
                  <a:pt x="67003" y="43811"/>
                </a:lnTo>
                <a:lnTo>
                  <a:pt x="72609" y="45718"/>
                </a:lnTo>
                <a:lnTo>
                  <a:pt x="77616" y="48259"/>
                </a:lnTo>
                <a:lnTo>
                  <a:pt x="86566" y="53198"/>
                </a:lnTo>
                <a:lnTo>
                  <a:pt x="136878" y="68766"/>
                </a:lnTo>
                <a:lnTo>
                  <a:pt x="150942" y="73784"/>
                </a:lnTo>
                <a:lnTo>
                  <a:pt x="162858" y="78400"/>
                </a:lnTo>
                <a:lnTo>
                  <a:pt x="173341" y="82746"/>
                </a:lnTo>
                <a:lnTo>
                  <a:pt x="181601" y="86915"/>
                </a:lnTo>
                <a:lnTo>
                  <a:pt x="188377" y="90963"/>
                </a:lnTo>
                <a:lnTo>
                  <a:pt x="194165" y="94932"/>
                </a:lnTo>
                <a:lnTo>
                  <a:pt x="203103" y="98848"/>
                </a:lnTo>
                <a:lnTo>
                  <a:pt x="214142" y="102729"/>
                </a:lnTo>
                <a:lnTo>
                  <a:pt x="226581" y="106586"/>
                </a:lnTo>
                <a:lnTo>
                  <a:pt x="236144" y="109157"/>
                </a:lnTo>
                <a:lnTo>
                  <a:pt x="243789" y="110872"/>
                </a:lnTo>
                <a:lnTo>
                  <a:pt x="250156" y="112015"/>
                </a:lnTo>
                <a:lnTo>
                  <a:pt x="258210" y="116586"/>
                </a:lnTo>
                <a:lnTo>
                  <a:pt x="267390" y="123445"/>
                </a:lnTo>
                <a:lnTo>
                  <a:pt x="277320" y="131827"/>
                </a:lnTo>
                <a:lnTo>
                  <a:pt x="285210" y="137415"/>
                </a:lnTo>
                <a:lnTo>
                  <a:pt x="291740" y="141140"/>
                </a:lnTo>
                <a:lnTo>
                  <a:pt x="297363" y="143623"/>
                </a:lnTo>
                <a:lnTo>
                  <a:pt x="301112" y="146549"/>
                </a:lnTo>
                <a:lnTo>
                  <a:pt x="303611" y="149769"/>
                </a:lnTo>
                <a:lnTo>
                  <a:pt x="305277" y="153186"/>
                </a:lnTo>
                <a:lnTo>
                  <a:pt x="305117" y="155464"/>
                </a:lnTo>
                <a:lnTo>
                  <a:pt x="303742" y="156983"/>
                </a:lnTo>
                <a:lnTo>
                  <a:pt x="301554" y="157996"/>
                </a:lnTo>
                <a:lnTo>
                  <a:pt x="300096" y="159940"/>
                </a:lnTo>
                <a:lnTo>
                  <a:pt x="299124" y="162507"/>
                </a:lnTo>
                <a:lnTo>
                  <a:pt x="298475" y="165488"/>
                </a:lnTo>
                <a:lnTo>
                  <a:pt x="296774" y="167476"/>
                </a:lnTo>
                <a:lnTo>
                  <a:pt x="294369" y="168800"/>
                </a:lnTo>
                <a:lnTo>
                  <a:pt x="291496" y="169684"/>
                </a:lnTo>
                <a:lnTo>
                  <a:pt x="287041" y="170273"/>
                </a:lnTo>
                <a:lnTo>
                  <a:pt x="281530" y="170665"/>
                </a:lnTo>
                <a:lnTo>
                  <a:pt x="275316" y="170927"/>
                </a:lnTo>
                <a:lnTo>
                  <a:pt x="269904" y="172371"/>
                </a:lnTo>
                <a:lnTo>
                  <a:pt x="253680" y="180472"/>
                </a:lnTo>
                <a:lnTo>
                  <a:pt x="245319" y="183815"/>
                </a:lnTo>
                <a:lnTo>
                  <a:pt x="235936" y="187314"/>
                </a:lnTo>
                <a:lnTo>
                  <a:pt x="227141" y="190916"/>
                </a:lnTo>
                <a:lnTo>
                  <a:pt x="218737" y="194587"/>
                </a:lnTo>
                <a:lnTo>
                  <a:pt x="210595" y="198305"/>
                </a:lnTo>
                <a:lnTo>
                  <a:pt x="197547" y="203323"/>
                </a:lnTo>
                <a:lnTo>
                  <a:pt x="146585" y="221252"/>
                </a:lnTo>
                <a:lnTo>
                  <a:pt x="81251" y="243374"/>
                </a:lnTo>
                <a:lnTo>
                  <a:pt x="71947" y="247340"/>
                </a:lnTo>
                <a:lnTo>
                  <a:pt x="64475" y="251253"/>
                </a:lnTo>
                <a:lnTo>
                  <a:pt x="49424" y="260592"/>
                </a:lnTo>
                <a:lnTo>
                  <a:pt x="43979" y="261869"/>
                </a:lnTo>
                <a:lnTo>
                  <a:pt x="34289" y="2628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39"/>
          <p:cNvSpPr/>
          <p:nvPr/>
        </p:nvSpPr>
        <p:spPr>
          <a:xfrm>
            <a:off x="7340178" y="3589020"/>
            <a:ext cx="295063" cy="251460"/>
          </a:xfrm>
          <a:custGeom>
            <a:avLst/>
            <a:gdLst/>
            <a:ahLst/>
            <a:cxnLst/>
            <a:rect l="0" t="0" r="0" b="0"/>
            <a:pathLst>
              <a:path w="295063" h="251460">
                <a:moveTo>
                  <a:pt x="295062" y="0"/>
                </a:moveTo>
                <a:lnTo>
                  <a:pt x="295062" y="9840"/>
                </a:lnTo>
                <a:lnTo>
                  <a:pt x="293792" y="10370"/>
                </a:lnTo>
                <a:lnTo>
                  <a:pt x="288994" y="10959"/>
                </a:lnTo>
                <a:lnTo>
                  <a:pt x="285937" y="12386"/>
                </a:lnTo>
                <a:lnTo>
                  <a:pt x="276836" y="19191"/>
                </a:lnTo>
                <a:lnTo>
                  <a:pt x="274261" y="21229"/>
                </a:lnTo>
                <a:lnTo>
                  <a:pt x="269731" y="22135"/>
                </a:lnTo>
                <a:lnTo>
                  <a:pt x="266744" y="22376"/>
                </a:lnTo>
                <a:lnTo>
                  <a:pt x="262213" y="23807"/>
                </a:lnTo>
                <a:lnTo>
                  <a:pt x="256652" y="26032"/>
                </a:lnTo>
                <a:lnTo>
                  <a:pt x="250405" y="28784"/>
                </a:lnTo>
                <a:lnTo>
                  <a:pt x="244971" y="31889"/>
                </a:lnTo>
                <a:lnTo>
                  <a:pt x="240077" y="35229"/>
                </a:lnTo>
                <a:lnTo>
                  <a:pt x="235546" y="38726"/>
                </a:lnTo>
                <a:lnTo>
                  <a:pt x="227123" y="42611"/>
                </a:lnTo>
                <a:lnTo>
                  <a:pt x="219146" y="44338"/>
                </a:lnTo>
                <a:lnTo>
                  <a:pt x="211368" y="45105"/>
                </a:lnTo>
                <a:lnTo>
                  <a:pt x="206246" y="46580"/>
                </a:lnTo>
                <a:lnTo>
                  <a:pt x="200291" y="48833"/>
                </a:lnTo>
                <a:lnTo>
                  <a:pt x="184620" y="55507"/>
                </a:lnTo>
                <a:lnTo>
                  <a:pt x="175837" y="62731"/>
                </a:lnTo>
                <a:lnTo>
                  <a:pt x="172398" y="64680"/>
                </a:lnTo>
                <a:lnTo>
                  <a:pt x="165191" y="66847"/>
                </a:lnTo>
                <a:lnTo>
                  <a:pt x="160221" y="67424"/>
                </a:lnTo>
                <a:lnTo>
                  <a:pt x="154368" y="67809"/>
                </a:lnTo>
                <a:lnTo>
                  <a:pt x="147926" y="68066"/>
                </a:lnTo>
                <a:lnTo>
                  <a:pt x="142361" y="69507"/>
                </a:lnTo>
                <a:lnTo>
                  <a:pt x="137381" y="71738"/>
                </a:lnTo>
                <a:lnTo>
                  <a:pt x="126332" y="78375"/>
                </a:lnTo>
                <a:lnTo>
                  <a:pt x="118047" y="82670"/>
                </a:lnTo>
                <a:lnTo>
                  <a:pt x="104168" y="89707"/>
                </a:lnTo>
                <a:lnTo>
                  <a:pt x="98883" y="90670"/>
                </a:lnTo>
                <a:lnTo>
                  <a:pt x="91211" y="91287"/>
                </a:lnTo>
                <a:lnTo>
                  <a:pt x="90580" y="92608"/>
                </a:lnTo>
                <a:lnTo>
                  <a:pt x="89881" y="97462"/>
                </a:lnTo>
                <a:lnTo>
                  <a:pt x="85885" y="100535"/>
                </a:lnTo>
                <a:lnTo>
                  <a:pt x="79410" y="103853"/>
                </a:lnTo>
                <a:lnTo>
                  <a:pt x="59847" y="112236"/>
                </a:lnTo>
                <a:lnTo>
                  <a:pt x="53785" y="116769"/>
                </a:lnTo>
                <a:lnTo>
                  <a:pt x="50391" y="119756"/>
                </a:lnTo>
                <a:lnTo>
                  <a:pt x="46857" y="121747"/>
                </a:lnTo>
                <a:lnTo>
                  <a:pt x="39545" y="123959"/>
                </a:lnTo>
                <a:lnTo>
                  <a:pt x="32062" y="124943"/>
                </a:lnTo>
                <a:lnTo>
                  <a:pt x="28289" y="125205"/>
                </a:lnTo>
                <a:lnTo>
                  <a:pt x="25773" y="126650"/>
                </a:lnTo>
                <a:lnTo>
                  <a:pt x="24096" y="128883"/>
                </a:lnTo>
                <a:lnTo>
                  <a:pt x="22977" y="131642"/>
                </a:lnTo>
                <a:lnTo>
                  <a:pt x="20963" y="133481"/>
                </a:lnTo>
                <a:lnTo>
                  <a:pt x="18348" y="134707"/>
                </a:lnTo>
                <a:lnTo>
                  <a:pt x="12058" y="136070"/>
                </a:lnTo>
                <a:lnTo>
                  <a:pt x="5029" y="136675"/>
                </a:lnTo>
                <a:lnTo>
                  <a:pt x="0" y="137016"/>
                </a:lnTo>
                <a:lnTo>
                  <a:pt x="4576" y="137117"/>
                </a:lnTo>
                <a:lnTo>
                  <a:pt x="6154" y="138401"/>
                </a:lnTo>
                <a:lnTo>
                  <a:pt x="7207" y="140527"/>
                </a:lnTo>
                <a:lnTo>
                  <a:pt x="7909" y="143214"/>
                </a:lnTo>
                <a:lnTo>
                  <a:pt x="9647" y="145006"/>
                </a:lnTo>
                <a:lnTo>
                  <a:pt x="12075" y="146201"/>
                </a:lnTo>
                <a:lnTo>
                  <a:pt x="18159" y="147528"/>
                </a:lnTo>
                <a:lnTo>
                  <a:pt x="25098" y="148117"/>
                </a:lnTo>
                <a:lnTo>
                  <a:pt x="32414" y="148380"/>
                </a:lnTo>
                <a:lnTo>
                  <a:pt x="36143" y="148449"/>
                </a:lnTo>
                <a:lnTo>
                  <a:pt x="39899" y="149766"/>
                </a:lnTo>
                <a:lnTo>
                  <a:pt x="47460" y="154616"/>
                </a:lnTo>
                <a:lnTo>
                  <a:pt x="52524" y="156417"/>
                </a:lnTo>
                <a:lnTo>
                  <a:pt x="58440" y="157618"/>
                </a:lnTo>
                <a:lnTo>
                  <a:pt x="64924" y="158418"/>
                </a:lnTo>
                <a:lnTo>
                  <a:pt x="70516" y="160222"/>
                </a:lnTo>
                <a:lnTo>
                  <a:pt x="75515" y="162694"/>
                </a:lnTo>
                <a:lnTo>
                  <a:pt x="86595" y="169720"/>
                </a:lnTo>
                <a:lnTo>
                  <a:pt x="94883" y="174068"/>
                </a:lnTo>
                <a:lnTo>
                  <a:pt x="100649" y="177005"/>
                </a:lnTo>
                <a:lnTo>
                  <a:pt x="105763" y="178963"/>
                </a:lnTo>
                <a:lnTo>
                  <a:pt x="114832" y="181139"/>
                </a:lnTo>
                <a:lnTo>
                  <a:pt x="121010" y="182364"/>
                </a:lnTo>
                <a:lnTo>
                  <a:pt x="133492" y="191903"/>
                </a:lnTo>
                <a:lnTo>
                  <a:pt x="139089" y="195245"/>
                </a:lnTo>
                <a:lnTo>
                  <a:pt x="145360" y="198743"/>
                </a:lnTo>
                <a:lnTo>
                  <a:pt x="159101" y="206017"/>
                </a:lnTo>
                <a:lnTo>
                  <a:pt x="199176" y="226358"/>
                </a:lnTo>
                <a:lnTo>
                  <a:pt x="208372" y="234003"/>
                </a:lnTo>
                <a:lnTo>
                  <a:pt x="214408" y="237282"/>
                </a:lnTo>
                <a:lnTo>
                  <a:pt x="222243" y="240738"/>
                </a:lnTo>
                <a:lnTo>
                  <a:pt x="243989" y="249341"/>
                </a:lnTo>
                <a:lnTo>
                  <a:pt x="250350" y="250518"/>
                </a:lnTo>
                <a:lnTo>
                  <a:pt x="260772" y="25145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40"/>
          <p:cNvSpPr/>
          <p:nvPr/>
        </p:nvSpPr>
        <p:spPr>
          <a:xfrm>
            <a:off x="7471188" y="4491989"/>
            <a:ext cx="232632" cy="262891"/>
          </a:xfrm>
          <a:custGeom>
            <a:avLst/>
            <a:gdLst/>
            <a:ahLst/>
            <a:cxnLst/>
            <a:rect l="0" t="0" r="0" b="0"/>
            <a:pathLst>
              <a:path w="232632" h="262891">
                <a:moveTo>
                  <a:pt x="221202" y="0"/>
                </a:moveTo>
                <a:lnTo>
                  <a:pt x="215134" y="12136"/>
                </a:lnTo>
                <a:lnTo>
                  <a:pt x="206996" y="19521"/>
                </a:lnTo>
                <a:lnTo>
                  <a:pt x="195222" y="28254"/>
                </a:lnTo>
                <a:lnTo>
                  <a:pt x="181021" y="37886"/>
                </a:lnTo>
                <a:lnTo>
                  <a:pt x="148311" y="58749"/>
                </a:lnTo>
                <a:lnTo>
                  <a:pt x="130698" y="69646"/>
                </a:lnTo>
                <a:lnTo>
                  <a:pt x="113876" y="80721"/>
                </a:lnTo>
                <a:lnTo>
                  <a:pt x="81638" y="103186"/>
                </a:lnTo>
                <a:lnTo>
                  <a:pt x="67199" y="111971"/>
                </a:lnTo>
                <a:lnTo>
                  <a:pt x="53764" y="119097"/>
                </a:lnTo>
                <a:lnTo>
                  <a:pt x="40996" y="125118"/>
                </a:lnTo>
                <a:lnTo>
                  <a:pt x="31215" y="129132"/>
                </a:lnTo>
                <a:lnTo>
                  <a:pt x="23424" y="131809"/>
                </a:lnTo>
                <a:lnTo>
                  <a:pt x="16959" y="133593"/>
                </a:lnTo>
                <a:lnTo>
                  <a:pt x="11380" y="134782"/>
                </a:lnTo>
                <a:lnTo>
                  <a:pt x="6391" y="135575"/>
                </a:lnTo>
                <a:lnTo>
                  <a:pt x="0" y="136456"/>
                </a:lnTo>
                <a:lnTo>
                  <a:pt x="74" y="136690"/>
                </a:lnTo>
                <a:lnTo>
                  <a:pt x="1393" y="136847"/>
                </a:lnTo>
                <a:lnTo>
                  <a:pt x="2272" y="138221"/>
                </a:lnTo>
                <a:lnTo>
                  <a:pt x="3249" y="143136"/>
                </a:lnTo>
                <a:lnTo>
                  <a:pt x="7320" y="147494"/>
                </a:lnTo>
                <a:lnTo>
                  <a:pt x="13845" y="152939"/>
                </a:lnTo>
                <a:lnTo>
                  <a:pt x="22003" y="159110"/>
                </a:lnTo>
                <a:lnTo>
                  <a:pt x="33792" y="165763"/>
                </a:lnTo>
                <a:lnTo>
                  <a:pt x="48002" y="172739"/>
                </a:lnTo>
                <a:lnTo>
                  <a:pt x="63825" y="179929"/>
                </a:lnTo>
                <a:lnTo>
                  <a:pt x="80724" y="188533"/>
                </a:lnTo>
                <a:lnTo>
                  <a:pt x="98340" y="198079"/>
                </a:lnTo>
                <a:lnTo>
                  <a:pt x="133577" y="217575"/>
                </a:lnTo>
                <a:lnTo>
                  <a:pt x="166170" y="234707"/>
                </a:lnTo>
                <a:lnTo>
                  <a:pt x="180704" y="241561"/>
                </a:lnTo>
                <a:lnTo>
                  <a:pt x="194203" y="247401"/>
                </a:lnTo>
                <a:lnTo>
                  <a:pt x="232631" y="2628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41"/>
          <p:cNvSpPr/>
          <p:nvPr/>
        </p:nvSpPr>
        <p:spPr>
          <a:xfrm>
            <a:off x="5977890" y="3074669"/>
            <a:ext cx="1005841" cy="2594611"/>
          </a:xfrm>
          <a:custGeom>
            <a:avLst/>
            <a:gdLst/>
            <a:ahLst/>
            <a:cxnLst/>
            <a:rect l="0" t="0" r="0" b="0"/>
            <a:pathLst>
              <a:path w="1005841" h="2594611">
                <a:moveTo>
                  <a:pt x="0" y="2594610"/>
                </a:moveTo>
                <a:lnTo>
                  <a:pt x="7855" y="2577630"/>
                </a:lnTo>
                <a:lnTo>
                  <a:pt x="14110" y="2557343"/>
                </a:lnTo>
                <a:lnTo>
                  <a:pt x="18971" y="2545027"/>
                </a:lnTo>
                <a:lnTo>
                  <a:pt x="36903" y="2465968"/>
                </a:lnTo>
                <a:lnTo>
                  <a:pt x="54537" y="2396429"/>
                </a:lnTo>
                <a:lnTo>
                  <a:pt x="57258" y="2376990"/>
                </a:lnTo>
                <a:lnTo>
                  <a:pt x="80239" y="2284300"/>
                </a:lnTo>
                <a:lnTo>
                  <a:pt x="99503" y="2229705"/>
                </a:lnTo>
                <a:lnTo>
                  <a:pt x="102643" y="2213990"/>
                </a:lnTo>
                <a:lnTo>
                  <a:pt x="110281" y="2190863"/>
                </a:lnTo>
                <a:lnTo>
                  <a:pt x="131974" y="2110191"/>
                </a:lnTo>
                <a:lnTo>
                  <a:pt x="156742" y="2017688"/>
                </a:lnTo>
                <a:lnTo>
                  <a:pt x="182911" y="1923758"/>
                </a:lnTo>
                <a:lnTo>
                  <a:pt x="209551" y="1827381"/>
                </a:lnTo>
                <a:lnTo>
                  <a:pt x="229870" y="1764973"/>
                </a:lnTo>
                <a:lnTo>
                  <a:pt x="268911" y="1643660"/>
                </a:lnTo>
                <a:lnTo>
                  <a:pt x="289272" y="1585649"/>
                </a:lnTo>
                <a:lnTo>
                  <a:pt x="332662" y="1468954"/>
                </a:lnTo>
                <a:lnTo>
                  <a:pt x="351711" y="1398783"/>
                </a:lnTo>
                <a:lnTo>
                  <a:pt x="379801" y="1320388"/>
                </a:lnTo>
                <a:lnTo>
                  <a:pt x="405480" y="1249746"/>
                </a:lnTo>
                <a:lnTo>
                  <a:pt x="425534" y="1179608"/>
                </a:lnTo>
                <a:lnTo>
                  <a:pt x="449476" y="1104555"/>
                </a:lnTo>
                <a:lnTo>
                  <a:pt x="603240" y="718212"/>
                </a:lnTo>
                <a:lnTo>
                  <a:pt x="635766" y="634347"/>
                </a:lnTo>
                <a:lnTo>
                  <a:pt x="666037" y="566053"/>
                </a:lnTo>
                <a:lnTo>
                  <a:pt x="694752" y="504586"/>
                </a:lnTo>
                <a:lnTo>
                  <a:pt x="718048" y="451462"/>
                </a:lnTo>
                <a:lnTo>
                  <a:pt x="745732" y="401031"/>
                </a:lnTo>
                <a:lnTo>
                  <a:pt x="825333" y="267551"/>
                </a:lnTo>
                <a:lnTo>
                  <a:pt x="843592" y="235518"/>
                </a:lnTo>
                <a:lnTo>
                  <a:pt x="867266" y="196538"/>
                </a:lnTo>
                <a:lnTo>
                  <a:pt x="887734" y="160680"/>
                </a:lnTo>
                <a:lnTo>
                  <a:pt x="901842" y="132699"/>
                </a:lnTo>
                <a:lnTo>
                  <a:pt x="929117" y="93322"/>
                </a:lnTo>
                <a:lnTo>
                  <a:pt x="956507" y="50249"/>
                </a:lnTo>
                <a:lnTo>
                  <a:pt x="987866" y="7100"/>
                </a:lnTo>
                <a:lnTo>
                  <a:pt x="991317" y="4734"/>
                </a:lnTo>
                <a:lnTo>
                  <a:pt x="100584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42"/>
          <p:cNvSpPr/>
          <p:nvPr/>
        </p:nvSpPr>
        <p:spPr>
          <a:xfrm>
            <a:off x="5852159" y="5520689"/>
            <a:ext cx="297181" cy="340766"/>
          </a:xfrm>
          <a:custGeom>
            <a:avLst/>
            <a:gdLst/>
            <a:ahLst/>
            <a:cxnLst/>
            <a:rect l="0" t="0" r="0" b="0"/>
            <a:pathLst>
              <a:path w="297181" h="340766">
                <a:moveTo>
                  <a:pt x="0" y="0"/>
                </a:moveTo>
                <a:lnTo>
                  <a:pt x="0" y="293392"/>
                </a:lnTo>
                <a:lnTo>
                  <a:pt x="1271" y="299734"/>
                </a:lnTo>
                <a:lnTo>
                  <a:pt x="6069" y="310169"/>
                </a:lnTo>
                <a:lnTo>
                  <a:pt x="9842" y="317115"/>
                </a:lnTo>
                <a:lnTo>
                  <a:pt x="17028" y="325242"/>
                </a:lnTo>
                <a:lnTo>
                  <a:pt x="18972" y="328588"/>
                </a:lnTo>
                <a:lnTo>
                  <a:pt x="21132" y="335693"/>
                </a:lnTo>
                <a:lnTo>
                  <a:pt x="22978" y="338095"/>
                </a:lnTo>
                <a:lnTo>
                  <a:pt x="25479" y="339697"/>
                </a:lnTo>
                <a:lnTo>
                  <a:pt x="28416" y="340765"/>
                </a:lnTo>
                <a:lnTo>
                  <a:pt x="31645" y="340207"/>
                </a:lnTo>
                <a:lnTo>
                  <a:pt x="38618" y="336200"/>
                </a:lnTo>
                <a:lnTo>
                  <a:pt x="45951" y="330186"/>
                </a:lnTo>
                <a:lnTo>
                  <a:pt x="54938" y="322044"/>
                </a:lnTo>
                <a:lnTo>
                  <a:pt x="68631" y="308499"/>
                </a:lnTo>
                <a:lnTo>
                  <a:pt x="74964" y="303456"/>
                </a:lnTo>
                <a:lnTo>
                  <a:pt x="81726" y="298824"/>
                </a:lnTo>
                <a:lnTo>
                  <a:pt x="88774" y="294466"/>
                </a:lnTo>
                <a:lnTo>
                  <a:pt x="96013" y="289021"/>
                </a:lnTo>
                <a:lnTo>
                  <a:pt x="103379" y="282851"/>
                </a:lnTo>
                <a:lnTo>
                  <a:pt x="110830" y="276197"/>
                </a:lnTo>
                <a:lnTo>
                  <a:pt x="136042" y="255258"/>
                </a:lnTo>
                <a:lnTo>
                  <a:pt x="163333" y="232828"/>
                </a:lnTo>
                <a:lnTo>
                  <a:pt x="172389" y="225069"/>
                </a:lnTo>
                <a:lnTo>
                  <a:pt x="185838" y="213061"/>
                </a:lnTo>
                <a:lnTo>
                  <a:pt x="196048" y="203491"/>
                </a:lnTo>
                <a:lnTo>
                  <a:pt x="208936" y="190962"/>
                </a:lnTo>
                <a:lnTo>
                  <a:pt x="226866" y="173140"/>
                </a:lnTo>
                <a:lnTo>
                  <a:pt x="231254" y="167497"/>
                </a:lnTo>
                <a:lnTo>
                  <a:pt x="238700" y="153487"/>
                </a:lnTo>
                <a:lnTo>
                  <a:pt x="244942" y="145263"/>
                </a:lnTo>
                <a:lnTo>
                  <a:pt x="248385" y="142562"/>
                </a:lnTo>
                <a:lnTo>
                  <a:pt x="251950" y="140762"/>
                </a:lnTo>
                <a:lnTo>
                  <a:pt x="255598" y="139561"/>
                </a:lnTo>
                <a:lnTo>
                  <a:pt x="259298" y="136221"/>
                </a:lnTo>
                <a:lnTo>
                  <a:pt x="266797" y="125736"/>
                </a:lnTo>
                <a:lnTo>
                  <a:pt x="274104" y="115289"/>
                </a:lnTo>
                <a:lnTo>
                  <a:pt x="283074" y="105700"/>
                </a:lnTo>
                <a:lnTo>
                  <a:pt x="283966" y="104757"/>
                </a:lnTo>
                <a:lnTo>
                  <a:pt x="285831" y="104128"/>
                </a:lnTo>
                <a:lnTo>
                  <a:pt x="288344" y="103709"/>
                </a:lnTo>
                <a:lnTo>
                  <a:pt x="297180" y="1028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43"/>
          <p:cNvSpPr/>
          <p:nvPr/>
        </p:nvSpPr>
        <p:spPr>
          <a:xfrm>
            <a:off x="6755130" y="3017565"/>
            <a:ext cx="331467" cy="217125"/>
          </a:xfrm>
          <a:custGeom>
            <a:avLst/>
            <a:gdLst/>
            <a:ahLst/>
            <a:cxnLst/>
            <a:rect l="0" t="0" r="0" b="0"/>
            <a:pathLst>
              <a:path w="331467" h="217125">
                <a:moveTo>
                  <a:pt x="0" y="148544"/>
                </a:moveTo>
                <a:lnTo>
                  <a:pt x="15908" y="132636"/>
                </a:lnTo>
                <a:lnTo>
                  <a:pt x="20765" y="130319"/>
                </a:lnTo>
                <a:lnTo>
                  <a:pt x="26544" y="128774"/>
                </a:lnTo>
                <a:lnTo>
                  <a:pt x="32935" y="127744"/>
                </a:lnTo>
                <a:lnTo>
                  <a:pt x="37198" y="125788"/>
                </a:lnTo>
                <a:lnTo>
                  <a:pt x="40038" y="123213"/>
                </a:lnTo>
                <a:lnTo>
                  <a:pt x="41932" y="120227"/>
                </a:lnTo>
                <a:lnTo>
                  <a:pt x="44465" y="118236"/>
                </a:lnTo>
                <a:lnTo>
                  <a:pt x="47423" y="116909"/>
                </a:lnTo>
                <a:lnTo>
                  <a:pt x="54097" y="115434"/>
                </a:lnTo>
                <a:lnTo>
                  <a:pt x="61296" y="114779"/>
                </a:lnTo>
                <a:lnTo>
                  <a:pt x="68730" y="114488"/>
                </a:lnTo>
                <a:lnTo>
                  <a:pt x="72489" y="114410"/>
                </a:lnTo>
                <a:lnTo>
                  <a:pt x="81346" y="110548"/>
                </a:lnTo>
                <a:lnTo>
                  <a:pt x="93601" y="104164"/>
                </a:lnTo>
                <a:lnTo>
                  <a:pt x="108120" y="96097"/>
                </a:lnTo>
                <a:lnTo>
                  <a:pt x="121610" y="88180"/>
                </a:lnTo>
                <a:lnTo>
                  <a:pt x="157529" y="66171"/>
                </a:lnTo>
                <a:lnTo>
                  <a:pt x="167249" y="60609"/>
                </a:lnTo>
                <a:lnTo>
                  <a:pt x="176270" y="55631"/>
                </a:lnTo>
                <a:lnTo>
                  <a:pt x="183553" y="52312"/>
                </a:lnTo>
                <a:lnTo>
                  <a:pt x="189679" y="50100"/>
                </a:lnTo>
                <a:lnTo>
                  <a:pt x="195032" y="48624"/>
                </a:lnTo>
                <a:lnTo>
                  <a:pt x="202411" y="45101"/>
                </a:lnTo>
                <a:lnTo>
                  <a:pt x="211140" y="40212"/>
                </a:lnTo>
                <a:lnTo>
                  <a:pt x="234323" y="26251"/>
                </a:lnTo>
                <a:lnTo>
                  <a:pt x="244267" y="20955"/>
                </a:lnTo>
                <a:lnTo>
                  <a:pt x="250474" y="17765"/>
                </a:lnTo>
                <a:lnTo>
                  <a:pt x="260758" y="14220"/>
                </a:lnTo>
                <a:lnTo>
                  <a:pt x="265279" y="13275"/>
                </a:lnTo>
                <a:lnTo>
                  <a:pt x="273688" y="8838"/>
                </a:lnTo>
                <a:lnTo>
                  <a:pt x="283367" y="1709"/>
                </a:lnTo>
                <a:lnTo>
                  <a:pt x="288078" y="734"/>
                </a:lnTo>
                <a:lnTo>
                  <a:pt x="297869" y="186"/>
                </a:lnTo>
                <a:lnTo>
                  <a:pt x="308814" y="23"/>
                </a:lnTo>
                <a:lnTo>
                  <a:pt x="312556" y="0"/>
                </a:lnTo>
                <a:lnTo>
                  <a:pt x="315050" y="1255"/>
                </a:lnTo>
                <a:lnTo>
                  <a:pt x="316714" y="3361"/>
                </a:lnTo>
                <a:lnTo>
                  <a:pt x="319383" y="9800"/>
                </a:lnTo>
                <a:lnTo>
                  <a:pt x="323134" y="14067"/>
                </a:lnTo>
                <a:lnTo>
                  <a:pt x="325912" y="16983"/>
                </a:lnTo>
                <a:lnTo>
                  <a:pt x="327765" y="20197"/>
                </a:lnTo>
                <a:lnTo>
                  <a:pt x="329000" y="23609"/>
                </a:lnTo>
                <a:lnTo>
                  <a:pt x="330982" y="32144"/>
                </a:lnTo>
                <a:lnTo>
                  <a:pt x="331252" y="36697"/>
                </a:lnTo>
                <a:lnTo>
                  <a:pt x="331325" y="39690"/>
                </a:lnTo>
                <a:lnTo>
                  <a:pt x="331466" y="100373"/>
                </a:lnTo>
                <a:lnTo>
                  <a:pt x="330197" y="108811"/>
                </a:lnTo>
                <a:lnTo>
                  <a:pt x="328081" y="118245"/>
                </a:lnTo>
                <a:lnTo>
                  <a:pt x="325401" y="128345"/>
                </a:lnTo>
                <a:lnTo>
                  <a:pt x="323613" y="142698"/>
                </a:lnTo>
                <a:lnTo>
                  <a:pt x="322423" y="159887"/>
                </a:lnTo>
                <a:lnTo>
                  <a:pt x="320039" y="2171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44"/>
          <p:cNvSpPr/>
          <p:nvPr/>
        </p:nvSpPr>
        <p:spPr>
          <a:xfrm>
            <a:off x="6366509" y="3579016"/>
            <a:ext cx="331472" cy="135735"/>
          </a:xfrm>
          <a:custGeom>
            <a:avLst/>
            <a:gdLst/>
            <a:ahLst/>
            <a:cxnLst/>
            <a:rect l="0" t="0" r="0" b="0"/>
            <a:pathLst>
              <a:path w="331472" h="135735">
                <a:moveTo>
                  <a:pt x="0" y="135734"/>
                </a:moveTo>
                <a:lnTo>
                  <a:pt x="0" y="129666"/>
                </a:lnTo>
                <a:lnTo>
                  <a:pt x="2541" y="124068"/>
                </a:lnTo>
                <a:lnTo>
                  <a:pt x="6774" y="116527"/>
                </a:lnTo>
                <a:lnTo>
                  <a:pt x="12136" y="107689"/>
                </a:lnTo>
                <a:lnTo>
                  <a:pt x="19521" y="96717"/>
                </a:lnTo>
                <a:lnTo>
                  <a:pt x="37886" y="70980"/>
                </a:lnTo>
                <a:lnTo>
                  <a:pt x="49388" y="59544"/>
                </a:lnTo>
                <a:lnTo>
                  <a:pt x="62135" y="49381"/>
                </a:lnTo>
                <a:lnTo>
                  <a:pt x="75714" y="40065"/>
                </a:lnTo>
                <a:lnTo>
                  <a:pt x="89846" y="31314"/>
                </a:lnTo>
                <a:lnTo>
                  <a:pt x="104347" y="22941"/>
                </a:lnTo>
                <a:lnTo>
                  <a:pt x="119095" y="14818"/>
                </a:lnTo>
                <a:lnTo>
                  <a:pt x="135277" y="9404"/>
                </a:lnTo>
                <a:lnTo>
                  <a:pt x="152415" y="5793"/>
                </a:lnTo>
                <a:lnTo>
                  <a:pt x="170190" y="3387"/>
                </a:lnTo>
                <a:lnTo>
                  <a:pt x="185850" y="1782"/>
                </a:lnTo>
                <a:lnTo>
                  <a:pt x="200100" y="713"/>
                </a:lnTo>
                <a:lnTo>
                  <a:pt x="213411" y="0"/>
                </a:lnTo>
                <a:lnTo>
                  <a:pt x="226094" y="794"/>
                </a:lnTo>
                <a:lnTo>
                  <a:pt x="238359" y="2594"/>
                </a:lnTo>
                <a:lnTo>
                  <a:pt x="250346" y="5064"/>
                </a:lnTo>
                <a:lnTo>
                  <a:pt x="260877" y="6710"/>
                </a:lnTo>
                <a:lnTo>
                  <a:pt x="270439" y="7808"/>
                </a:lnTo>
                <a:lnTo>
                  <a:pt x="291899" y="9570"/>
                </a:lnTo>
                <a:lnTo>
                  <a:pt x="301683" y="9875"/>
                </a:lnTo>
                <a:lnTo>
                  <a:pt x="305262" y="11188"/>
                </a:lnTo>
                <a:lnTo>
                  <a:pt x="308919" y="13333"/>
                </a:lnTo>
                <a:lnTo>
                  <a:pt x="312626" y="16033"/>
                </a:lnTo>
                <a:lnTo>
                  <a:pt x="320132" y="19033"/>
                </a:lnTo>
                <a:lnTo>
                  <a:pt x="331471" y="2143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45"/>
          <p:cNvSpPr/>
          <p:nvPr/>
        </p:nvSpPr>
        <p:spPr>
          <a:xfrm>
            <a:off x="6035040" y="4526292"/>
            <a:ext cx="262890" cy="171438"/>
          </a:xfrm>
          <a:custGeom>
            <a:avLst/>
            <a:gdLst/>
            <a:ahLst/>
            <a:cxnLst/>
            <a:rect l="0" t="0" r="0" b="0"/>
            <a:pathLst>
              <a:path w="262890" h="171438">
                <a:moveTo>
                  <a:pt x="0" y="171437"/>
                </a:moveTo>
                <a:lnTo>
                  <a:pt x="0" y="161596"/>
                </a:lnTo>
                <a:lnTo>
                  <a:pt x="1270" y="158527"/>
                </a:lnTo>
                <a:lnTo>
                  <a:pt x="3386" y="153940"/>
                </a:lnTo>
                <a:lnTo>
                  <a:pt x="9841" y="140465"/>
                </a:lnTo>
                <a:lnTo>
                  <a:pt x="10723" y="135235"/>
                </a:lnTo>
                <a:lnTo>
                  <a:pt x="10959" y="132062"/>
                </a:lnTo>
                <a:lnTo>
                  <a:pt x="12386" y="129947"/>
                </a:lnTo>
                <a:lnTo>
                  <a:pt x="14607" y="128538"/>
                </a:lnTo>
                <a:lnTo>
                  <a:pt x="17358" y="127597"/>
                </a:lnTo>
                <a:lnTo>
                  <a:pt x="23801" y="123166"/>
                </a:lnTo>
                <a:lnTo>
                  <a:pt x="27297" y="120207"/>
                </a:lnTo>
                <a:lnTo>
                  <a:pt x="29628" y="116964"/>
                </a:lnTo>
                <a:lnTo>
                  <a:pt x="31181" y="113532"/>
                </a:lnTo>
                <a:lnTo>
                  <a:pt x="32218" y="109974"/>
                </a:lnTo>
                <a:lnTo>
                  <a:pt x="34179" y="107601"/>
                </a:lnTo>
                <a:lnTo>
                  <a:pt x="36756" y="106020"/>
                </a:lnTo>
                <a:lnTo>
                  <a:pt x="39743" y="104966"/>
                </a:lnTo>
                <a:lnTo>
                  <a:pt x="41735" y="102993"/>
                </a:lnTo>
                <a:lnTo>
                  <a:pt x="43064" y="100408"/>
                </a:lnTo>
                <a:lnTo>
                  <a:pt x="43949" y="97414"/>
                </a:lnTo>
                <a:lnTo>
                  <a:pt x="45809" y="95419"/>
                </a:lnTo>
                <a:lnTo>
                  <a:pt x="48320" y="94089"/>
                </a:lnTo>
                <a:lnTo>
                  <a:pt x="55405" y="91953"/>
                </a:lnTo>
                <a:lnTo>
                  <a:pt x="55987" y="90508"/>
                </a:lnTo>
                <a:lnTo>
                  <a:pt x="56633" y="85515"/>
                </a:lnTo>
                <a:lnTo>
                  <a:pt x="58075" y="83676"/>
                </a:lnTo>
                <a:lnTo>
                  <a:pt x="60306" y="82450"/>
                </a:lnTo>
                <a:lnTo>
                  <a:pt x="63064" y="81632"/>
                </a:lnTo>
                <a:lnTo>
                  <a:pt x="64903" y="79817"/>
                </a:lnTo>
                <a:lnTo>
                  <a:pt x="66128" y="77337"/>
                </a:lnTo>
                <a:lnTo>
                  <a:pt x="66946" y="74414"/>
                </a:lnTo>
                <a:lnTo>
                  <a:pt x="68760" y="72465"/>
                </a:lnTo>
                <a:lnTo>
                  <a:pt x="71240" y="71166"/>
                </a:lnTo>
                <a:lnTo>
                  <a:pt x="74163" y="70300"/>
                </a:lnTo>
                <a:lnTo>
                  <a:pt x="80798" y="65951"/>
                </a:lnTo>
                <a:lnTo>
                  <a:pt x="89338" y="58878"/>
                </a:lnTo>
                <a:lnTo>
                  <a:pt x="90038" y="57028"/>
                </a:lnTo>
                <a:lnTo>
                  <a:pt x="90505" y="54524"/>
                </a:lnTo>
                <a:lnTo>
                  <a:pt x="90817" y="51585"/>
                </a:lnTo>
                <a:lnTo>
                  <a:pt x="92294" y="49626"/>
                </a:lnTo>
                <a:lnTo>
                  <a:pt x="94549" y="48320"/>
                </a:lnTo>
                <a:lnTo>
                  <a:pt x="97322" y="47449"/>
                </a:lnTo>
                <a:lnTo>
                  <a:pt x="101711" y="44329"/>
                </a:lnTo>
                <a:lnTo>
                  <a:pt x="107177" y="39708"/>
                </a:lnTo>
                <a:lnTo>
                  <a:pt x="113361" y="34088"/>
                </a:lnTo>
                <a:lnTo>
                  <a:pt x="118754" y="30341"/>
                </a:lnTo>
                <a:lnTo>
                  <a:pt x="123619" y="27843"/>
                </a:lnTo>
                <a:lnTo>
                  <a:pt x="128133" y="26178"/>
                </a:lnTo>
                <a:lnTo>
                  <a:pt x="132411" y="23798"/>
                </a:lnTo>
                <a:lnTo>
                  <a:pt x="136534" y="20941"/>
                </a:lnTo>
                <a:lnTo>
                  <a:pt x="146209" y="13299"/>
                </a:lnTo>
                <a:lnTo>
                  <a:pt x="150918" y="12253"/>
                </a:lnTo>
                <a:lnTo>
                  <a:pt x="157244" y="11789"/>
                </a:lnTo>
                <a:lnTo>
                  <a:pt x="164290" y="11583"/>
                </a:lnTo>
                <a:lnTo>
                  <a:pt x="175396" y="11467"/>
                </a:lnTo>
                <a:lnTo>
                  <a:pt x="179160" y="10180"/>
                </a:lnTo>
                <a:lnTo>
                  <a:pt x="186730" y="5364"/>
                </a:lnTo>
                <a:lnTo>
                  <a:pt x="192064" y="1580"/>
                </a:lnTo>
                <a:lnTo>
                  <a:pt x="196698" y="696"/>
                </a:lnTo>
                <a:lnTo>
                  <a:pt x="202992" y="302"/>
                </a:lnTo>
                <a:lnTo>
                  <a:pt x="210021" y="127"/>
                </a:lnTo>
                <a:lnTo>
                  <a:pt x="242292" y="0"/>
                </a:lnTo>
                <a:lnTo>
                  <a:pt x="246618" y="1266"/>
                </a:lnTo>
                <a:lnTo>
                  <a:pt x="254811" y="6059"/>
                </a:lnTo>
                <a:lnTo>
                  <a:pt x="262889" y="114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46"/>
          <p:cNvSpPr/>
          <p:nvPr/>
        </p:nvSpPr>
        <p:spPr>
          <a:xfrm>
            <a:off x="6195059" y="4697729"/>
            <a:ext cx="262892" cy="205602"/>
          </a:xfrm>
          <a:custGeom>
            <a:avLst/>
            <a:gdLst/>
            <a:ahLst/>
            <a:cxnLst/>
            <a:rect l="0" t="0" r="0" b="0"/>
            <a:pathLst>
              <a:path w="262892" h="205602">
                <a:moveTo>
                  <a:pt x="0" y="194310"/>
                </a:moveTo>
                <a:lnTo>
                  <a:pt x="6069" y="200379"/>
                </a:lnTo>
                <a:lnTo>
                  <a:pt x="9125" y="202166"/>
                </a:lnTo>
                <a:lnTo>
                  <a:pt x="15909" y="204152"/>
                </a:lnTo>
                <a:lnTo>
                  <a:pt x="23157" y="205034"/>
                </a:lnTo>
                <a:lnTo>
                  <a:pt x="32091" y="205601"/>
                </a:lnTo>
                <a:lnTo>
                  <a:pt x="40086" y="202292"/>
                </a:lnTo>
                <a:lnTo>
                  <a:pt x="45775" y="199631"/>
                </a:lnTo>
                <a:lnTo>
                  <a:pt x="50837" y="197857"/>
                </a:lnTo>
                <a:lnTo>
                  <a:pt x="55481" y="196675"/>
                </a:lnTo>
                <a:lnTo>
                  <a:pt x="59847" y="195887"/>
                </a:lnTo>
                <a:lnTo>
                  <a:pt x="64028" y="195361"/>
                </a:lnTo>
                <a:lnTo>
                  <a:pt x="72061" y="194777"/>
                </a:lnTo>
                <a:lnTo>
                  <a:pt x="79864" y="194518"/>
                </a:lnTo>
                <a:lnTo>
                  <a:pt x="83723" y="194449"/>
                </a:lnTo>
                <a:lnTo>
                  <a:pt x="87565" y="193133"/>
                </a:lnTo>
                <a:lnTo>
                  <a:pt x="95222" y="188284"/>
                </a:lnTo>
                <a:lnTo>
                  <a:pt x="102858" y="185282"/>
                </a:lnTo>
                <a:lnTo>
                  <a:pt x="106672" y="184481"/>
                </a:lnTo>
                <a:lnTo>
                  <a:pt x="109215" y="182678"/>
                </a:lnTo>
                <a:lnTo>
                  <a:pt x="110910" y="180205"/>
                </a:lnTo>
                <a:lnTo>
                  <a:pt x="112040" y="177287"/>
                </a:lnTo>
                <a:lnTo>
                  <a:pt x="114064" y="175341"/>
                </a:lnTo>
                <a:lnTo>
                  <a:pt x="116683" y="174044"/>
                </a:lnTo>
                <a:lnTo>
                  <a:pt x="119699" y="173180"/>
                </a:lnTo>
                <a:lnTo>
                  <a:pt x="126436" y="168832"/>
                </a:lnTo>
                <a:lnTo>
                  <a:pt x="133664" y="162667"/>
                </a:lnTo>
                <a:lnTo>
                  <a:pt x="141110" y="155693"/>
                </a:lnTo>
                <a:lnTo>
                  <a:pt x="144873" y="153326"/>
                </a:lnTo>
                <a:lnTo>
                  <a:pt x="152442" y="150695"/>
                </a:lnTo>
                <a:lnTo>
                  <a:pt x="160039" y="149526"/>
                </a:lnTo>
                <a:lnTo>
                  <a:pt x="163843" y="149214"/>
                </a:lnTo>
                <a:lnTo>
                  <a:pt x="167649" y="147736"/>
                </a:lnTo>
                <a:lnTo>
                  <a:pt x="175264" y="142707"/>
                </a:lnTo>
                <a:lnTo>
                  <a:pt x="177803" y="139588"/>
                </a:lnTo>
                <a:lnTo>
                  <a:pt x="179496" y="136239"/>
                </a:lnTo>
                <a:lnTo>
                  <a:pt x="180623" y="132737"/>
                </a:lnTo>
                <a:lnTo>
                  <a:pt x="182646" y="130401"/>
                </a:lnTo>
                <a:lnTo>
                  <a:pt x="185264" y="128844"/>
                </a:lnTo>
                <a:lnTo>
                  <a:pt x="188280" y="127806"/>
                </a:lnTo>
                <a:lnTo>
                  <a:pt x="190290" y="125844"/>
                </a:lnTo>
                <a:lnTo>
                  <a:pt x="191630" y="123266"/>
                </a:lnTo>
                <a:lnTo>
                  <a:pt x="192524" y="120278"/>
                </a:lnTo>
                <a:lnTo>
                  <a:pt x="194389" y="117015"/>
                </a:lnTo>
                <a:lnTo>
                  <a:pt x="196903" y="113570"/>
                </a:lnTo>
                <a:lnTo>
                  <a:pt x="199849" y="110004"/>
                </a:lnTo>
                <a:lnTo>
                  <a:pt x="205623" y="103816"/>
                </a:lnTo>
                <a:lnTo>
                  <a:pt x="222198" y="86780"/>
                </a:lnTo>
                <a:lnTo>
                  <a:pt x="228142" y="79444"/>
                </a:lnTo>
                <a:lnTo>
                  <a:pt x="232105" y="73283"/>
                </a:lnTo>
                <a:lnTo>
                  <a:pt x="234747" y="67906"/>
                </a:lnTo>
                <a:lnTo>
                  <a:pt x="237778" y="63050"/>
                </a:lnTo>
                <a:lnTo>
                  <a:pt x="241069" y="58544"/>
                </a:lnTo>
                <a:lnTo>
                  <a:pt x="249408" y="48253"/>
                </a:lnTo>
                <a:lnTo>
                  <a:pt x="253935" y="43460"/>
                </a:lnTo>
                <a:lnTo>
                  <a:pt x="261121" y="36101"/>
                </a:lnTo>
                <a:lnTo>
                  <a:pt x="261712" y="34228"/>
                </a:lnTo>
                <a:lnTo>
                  <a:pt x="262367" y="28760"/>
                </a:lnTo>
                <a:lnTo>
                  <a:pt x="262541" y="25523"/>
                </a:lnTo>
                <a:lnTo>
                  <a:pt x="262844" y="13537"/>
                </a:lnTo>
                <a:lnTo>
                  <a:pt x="26289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47"/>
          <p:cNvSpPr/>
          <p:nvPr/>
        </p:nvSpPr>
        <p:spPr>
          <a:xfrm>
            <a:off x="6583680" y="3726179"/>
            <a:ext cx="254742" cy="160022"/>
          </a:xfrm>
          <a:custGeom>
            <a:avLst/>
            <a:gdLst/>
            <a:ahLst/>
            <a:cxnLst/>
            <a:rect l="0" t="0" r="0" b="0"/>
            <a:pathLst>
              <a:path w="254742" h="160022">
                <a:moveTo>
                  <a:pt x="0" y="160021"/>
                </a:moveTo>
                <a:lnTo>
                  <a:pt x="18203" y="160021"/>
                </a:lnTo>
                <a:lnTo>
                  <a:pt x="27375" y="158750"/>
                </a:lnTo>
                <a:lnTo>
                  <a:pt x="37300" y="156634"/>
                </a:lnTo>
                <a:lnTo>
                  <a:pt x="47726" y="153953"/>
                </a:lnTo>
                <a:lnTo>
                  <a:pt x="57218" y="152165"/>
                </a:lnTo>
                <a:lnTo>
                  <a:pt x="66085" y="150973"/>
                </a:lnTo>
                <a:lnTo>
                  <a:pt x="74536" y="150179"/>
                </a:lnTo>
                <a:lnTo>
                  <a:pt x="81441" y="149650"/>
                </a:lnTo>
                <a:lnTo>
                  <a:pt x="87314" y="149296"/>
                </a:lnTo>
                <a:lnTo>
                  <a:pt x="92499" y="149061"/>
                </a:lnTo>
                <a:lnTo>
                  <a:pt x="97226" y="147634"/>
                </a:lnTo>
                <a:lnTo>
                  <a:pt x="101647" y="145413"/>
                </a:lnTo>
                <a:lnTo>
                  <a:pt x="130004" y="126655"/>
                </a:lnTo>
                <a:lnTo>
                  <a:pt x="137469" y="122537"/>
                </a:lnTo>
                <a:lnTo>
                  <a:pt x="143716" y="119792"/>
                </a:lnTo>
                <a:lnTo>
                  <a:pt x="149150" y="117961"/>
                </a:lnTo>
                <a:lnTo>
                  <a:pt x="154044" y="115471"/>
                </a:lnTo>
                <a:lnTo>
                  <a:pt x="158575" y="112540"/>
                </a:lnTo>
                <a:lnTo>
                  <a:pt x="162867" y="109317"/>
                </a:lnTo>
                <a:lnTo>
                  <a:pt x="166998" y="105899"/>
                </a:lnTo>
                <a:lnTo>
                  <a:pt x="171022" y="102349"/>
                </a:lnTo>
                <a:lnTo>
                  <a:pt x="174974" y="98713"/>
                </a:lnTo>
                <a:lnTo>
                  <a:pt x="178880" y="96289"/>
                </a:lnTo>
                <a:lnTo>
                  <a:pt x="186605" y="93595"/>
                </a:lnTo>
                <a:lnTo>
                  <a:pt x="194272" y="89012"/>
                </a:lnTo>
                <a:lnTo>
                  <a:pt x="198095" y="86011"/>
                </a:lnTo>
                <a:lnTo>
                  <a:pt x="200643" y="82741"/>
                </a:lnTo>
                <a:lnTo>
                  <a:pt x="202342" y="79291"/>
                </a:lnTo>
                <a:lnTo>
                  <a:pt x="203474" y="75721"/>
                </a:lnTo>
                <a:lnTo>
                  <a:pt x="205500" y="72071"/>
                </a:lnTo>
                <a:lnTo>
                  <a:pt x="208120" y="68367"/>
                </a:lnTo>
                <a:lnTo>
                  <a:pt x="211137" y="64628"/>
                </a:lnTo>
                <a:lnTo>
                  <a:pt x="215687" y="59596"/>
                </a:lnTo>
                <a:lnTo>
                  <a:pt x="227518" y="47231"/>
                </a:lnTo>
                <a:lnTo>
                  <a:pt x="242390" y="32057"/>
                </a:lnTo>
                <a:lnTo>
                  <a:pt x="245413" y="27721"/>
                </a:lnTo>
                <a:lnTo>
                  <a:pt x="247429" y="23561"/>
                </a:lnTo>
                <a:lnTo>
                  <a:pt x="250664" y="13826"/>
                </a:lnTo>
                <a:lnTo>
                  <a:pt x="251105" y="9109"/>
                </a:lnTo>
                <a:lnTo>
                  <a:pt x="251224" y="6073"/>
                </a:lnTo>
                <a:lnTo>
                  <a:pt x="252572" y="4048"/>
                </a:lnTo>
                <a:lnTo>
                  <a:pt x="254741" y="2699"/>
                </a:lnTo>
                <a:lnTo>
                  <a:pt x="25146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48"/>
          <p:cNvSpPr/>
          <p:nvPr/>
        </p:nvSpPr>
        <p:spPr>
          <a:xfrm>
            <a:off x="6369040" y="3749039"/>
            <a:ext cx="157491" cy="205741"/>
          </a:xfrm>
          <a:custGeom>
            <a:avLst/>
            <a:gdLst/>
            <a:ahLst/>
            <a:cxnLst/>
            <a:rect l="0" t="0" r="0" b="0"/>
            <a:pathLst>
              <a:path w="157491" h="205741">
                <a:moveTo>
                  <a:pt x="31760" y="0"/>
                </a:moveTo>
                <a:lnTo>
                  <a:pt x="19624" y="12136"/>
                </a:lnTo>
                <a:lnTo>
                  <a:pt x="14779" y="19521"/>
                </a:lnTo>
                <a:lnTo>
                  <a:pt x="10279" y="28254"/>
                </a:lnTo>
                <a:lnTo>
                  <a:pt x="6009" y="37886"/>
                </a:lnTo>
                <a:lnTo>
                  <a:pt x="3163" y="48117"/>
                </a:lnTo>
                <a:lnTo>
                  <a:pt x="1265" y="58749"/>
                </a:lnTo>
                <a:lnTo>
                  <a:pt x="0" y="69646"/>
                </a:lnTo>
                <a:lnTo>
                  <a:pt x="1696" y="80721"/>
                </a:lnTo>
                <a:lnTo>
                  <a:pt x="5367" y="91914"/>
                </a:lnTo>
                <a:lnTo>
                  <a:pt x="10355" y="103186"/>
                </a:lnTo>
                <a:lnTo>
                  <a:pt x="17489" y="114511"/>
                </a:lnTo>
                <a:lnTo>
                  <a:pt x="26056" y="125870"/>
                </a:lnTo>
                <a:lnTo>
                  <a:pt x="35577" y="137254"/>
                </a:lnTo>
                <a:lnTo>
                  <a:pt x="47005" y="147383"/>
                </a:lnTo>
                <a:lnTo>
                  <a:pt x="59703" y="156675"/>
                </a:lnTo>
                <a:lnTo>
                  <a:pt x="110516" y="189839"/>
                </a:lnTo>
                <a:lnTo>
                  <a:pt x="119824" y="195140"/>
                </a:lnTo>
                <a:lnTo>
                  <a:pt x="127299" y="198673"/>
                </a:lnTo>
                <a:lnTo>
                  <a:pt x="157490" y="20574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49"/>
          <p:cNvSpPr/>
          <p:nvPr/>
        </p:nvSpPr>
        <p:spPr>
          <a:xfrm>
            <a:off x="6286503" y="3726179"/>
            <a:ext cx="205737" cy="308611"/>
          </a:xfrm>
          <a:custGeom>
            <a:avLst/>
            <a:gdLst/>
            <a:ahLst/>
            <a:cxnLst/>
            <a:rect l="0" t="0" r="0" b="0"/>
            <a:pathLst>
              <a:path w="205737" h="308611">
                <a:moveTo>
                  <a:pt x="11426" y="0"/>
                </a:moveTo>
                <a:lnTo>
                  <a:pt x="5359" y="12136"/>
                </a:lnTo>
                <a:lnTo>
                  <a:pt x="2380" y="21481"/>
                </a:lnTo>
                <a:lnTo>
                  <a:pt x="1585" y="25751"/>
                </a:lnTo>
                <a:lnTo>
                  <a:pt x="1055" y="34947"/>
                </a:lnTo>
                <a:lnTo>
                  <a:pt x="310" y="73149"/>
                </a:lnTo>
                <a:lnTo>
                  <a:pt x="0" y="173210"/>
                </a:lnTo>
                <a:lnTo>
                  <a:pt x="1269" y="178973"/>
                </a:lnTo>
                <a:lnTo>
                  <a:pt x="3385" y="185356"/>
                </a:lnTo>
                <a:lnTo>
                  <a:pt x="6065" y="192151"/>
                </a:lnTo>
                <a:lnTo>
                  <a:pt x="9122" y="199221"/>
                </a:lnTo>
                <a:lnTo>
                  <a:pt x="15906" y="213849"/>
                </a:lnTo>
                <a:lnTo>
                  <a:pt x="19493" y="220037"/>
                </a:lnTo>
                <a:lnTo>
                  <a:pt x="23154" y="225431"/>
                </a:lnTo>
                <a:lnTo>
                  <a:pt x="26865" y="230297"/>
                </a:lnTo>
                <a:lnTo>
                  <a:pt x="31879" y="234812"/>
                </a:lnTo>
                <a:lnTo>
                  <a:pt x="37761" y="239091"/>
                </a:lnTo>
                <a:lnTo>
                  <a:pt x="44224" y="243214"/>
                </a:lnTo>
                <a:lnTo>
                  <a:pt x="49801" y="247233"/>
                </a:lnTo>
                <a:lnTo>
                  <a:pt x="54790" y="251182"/>
                </a:lnTo>
                <a:lnTo>
                  <a:pt x="59385" y="255085"/>
                </a:lnTo>
                <a:lnTo>
                  <a:pt x="62449" y="258957"/>
                </a:lnTo>
                <a:lnTo>
                  <a:pt x="65854" y="266645"/>
                </a:lnTo>
                <a:lnTo>
                  <a:pt x="70753" y="274296"/>
                </a:lnTo>
                <a:lnTo>
                  <a:pt x="78179" y="283488"/>
                </a:lnTo>
                <a:lnTo>
                  <a:pt x="81328" y="285512"/>
                </a:lnTo>
                <a:lnTo>
                  <a:pt x="85968" y="288131"/>
                </a:lnTo>
                <a:lnTo>
                  <a:pt x="99528" y="295393"/>
                </a:lnTo>
                <a:lnTo>
                  <a:pt x="104770" y="299773"/>
                </a:lnTo>
                <a:lnTo>
                  <a:pt x="107945" y="302718"/>
                </a:lnTo>
                <a:lnTo>
                  <a:pt x="111332" y="304683"/>
                </a:lnTo>
                <a:lnTo>
                  <a:pt x="114860" y="305992"/>
                </a:lnTo>
                <a:lnTo>
                  <a:pt x="118482" y="306865"/>
                </a:lnTo>
                <a:lnTo>
                  <a:pt x="123437" y="307447"/>
                </a:lnTo>
                <a:lnTo>
                  <a:pt x="129280" y="307835"/>
                </a:lnTo>
                <a:lnTo>
                  <a:pt x="141276" y="308266"/>
                </a:lnTo>
                <a:lnTo>
                  <a:pt x="155169" y="308508"/>
                </a:lnTo>
                <a:lnTo>
                  <a:pt x="205736" y="30861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50"/>
          <p:cNvSpPr/>
          <p:nvPr/>
        </p:nvSpPr>
        <p:spPr>
          <a:xfrm>
            <a:off x="6755130" y="3451859"/>
            <a:ext cx="192559" cy="228601"/>
          </a:xfrm>
          <a:custGeom>
            <a:avLst/>
            <a:gdLst/>
            <a:ahLst/>
            <a:cxnLst/>
            <a:rect l="0" t="0" r="0" b="0"/>
            <a:pathLst>
              <a:path w="192559" h="228601">
                <a:moveTo>
                  <a:pt x="0" y="0"/>
                </a:moveTo>
                <a:lnTo>
                  <a:pt x="95108" y="0"/>
                </a:lnTo>
                <a:lnTo>
                  <a:pt x="101505" y="1270"/>
                </a:lnTo>
                <a:lnTo>
                  <a:pt x="109580" y="3387"/>
                </a:lnTo>
                <a:lnTo>
                  <a:pt x="118773" y="6069"/>
                </a:lnTo>
                <a:lnTo>
                  <a:pt x="127442" y="9126"/>
                </a:lnTo>
                <a:lnTo>
                  <a:pt x="135761" y="12434"/>
                </a:lnTo>
                <a:lnTo>
                  <a:pt x="143847" y="15909"/>
                </a:lnTo>
                <a:lnTo>
                  <a:pt x="150508" y="19496"/>
                </a:lnTo>
                <a:lnTo>
                  <a:pt x="156219" y="23158"/>
                </a:lnTo>
                <a:lnTo>
                  <a:pt x="161295" y="26868"/>
                </a:lnTo>
                <a:lnTo>
                  <a:pt x="164680" y="30612"/>
                </a:lnTo>
                <a:lnTo>
                  <a:pt x="166936" y="34378"/>
                </a:lnTo>
                <a:lnTo>
                  <a:pt x="168441" y="38159"/>
                </a:lnTo>
                <a:lnTo>
                  <a:pt x="170714" y="41950"/>
                </a:lnTo>
                <a:lnTo>
                  <a:pt x="173499" y="45746"/>
                </a:lnTo>
                <a:lnTo>
                  <a:pt x="176626" y="49548"/>
                </a:lnTo>
                <a:lnTo>
                  <a:pt x="178711" y="53352"/>
                </a:lnTo>
                <a:lnTo>
                  <a:pt x="180100" y="57158"/>
                </a:lnTo>
                <a:lnTo>
                  <a:pt x="181027" y="60966"/>
                </a:lnTo>
                <a:lnTo>
                  <a:pt x="182914" y="64774"/>
                </a:lnTo>
                <a:lnTo>
                  <a:pt x="185443" y="68583"/>
                </a:lnTo>
                <a:lnTo>
                  <a:pt x="188398" y="72392"/>
                </a:lnTo>
                <a:lnTo>
                  <a:pt x="190369" y="78741"/>
                </a:lnTo>
                <a:lnTo>
                  <a:pt x="191682" y="86785"/>
                </a:lnTo>
                <a:lnTo>
                  <a:pt x="192558" y="95956"/>
                </a:lnTo>
                <a:lnTo>
                  <a:pt x="191872" y="107151"/>
                </a:lnTo>
                <a:lnTo>
                  <a:pt x="190145" y="119694"/>
                </a:lnTo>
                <a:lnTo>
                  <a:pt x="187722" y="133136"/>
                </a:lnTo>
                <a:lnTo>
                  <a:pt x="186108" y="145908"/>
                </a:lnTo>
                <a:lnTo>
                  <a:pt x="185033" y="158232"/>
                </a:lnTo>
                <a:lnTo>
                  <a:pt x="184314" y="170258"/>
                </a:lnTo>
                <a:lnTo>
                  <a:pt x="182566" y="180815"/>
                </a:lnTo>
                <a:lnTo>
                  <a:pt x="180131" y="190394"/>
                </a:lnTo>
                <a:lnTo>
                  <a:pt x="177237" y="199320"/>
                </a:lnTo>
                <a:lnTo>
                  <a:pt x="175308" y="206540"/>
                </a:lnTo>
                <a:lnTo>
                  <a:pt x="174022" y="212623"/>
                </a:lnTo>
                <a:lnTo>
                  <a:pt x="171450" y="2286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51"/>
          <p:cNvSpPr/>
          <p:nvPr/>
        </p:nvSpPr>
        <p:spPr>
          <a:xfrm>
            <a:off x="6835140" y="3360420"/>
            <a:ext cx="262847" cy="354331"/>
          </a:xfrm>
          <a:custGeom>
            <a:avLst/>
            <a:gdLst/>
            <a:ahLst/>
            <a:cxnLst/>
            <a:rect l="0" t="0" r="0" b="0"/>
            <a:pathLst>
              <a:path w="262847" h="354331">
                <a:moveTo>
                  <a:pt x="0" y="0"/>
                </a:moveTo>
                <a:lnTo>
                  <a:pt x="121272" y="0"/>
                </a:lnTo>
                <a:lnTo>
                  <a:pt x="127838" y="1269"/>
                </a:lnTo>
                <a:lnTo>
                  <a:pt x="133485" y="3386"/>
                </a:lnTo>
                <a:lnTo>
                  <a:pt x="138520" y="6067"/>
                </a:lnTo>
                <a:lnTo>
                  <a:pt x="143147" y="7855"/>
                </a:lnTo>
                <a:lnTo>
                  <a:pt x="147502" y="9046"/>
                </a:lnTo>
                <a:lnTo>
                  <a:pt x="151673" y="9840"/>
                </a:lnTo>
                <a:lnTo>
                  <a:pt x="156996" y="11640"/>
                </a:lnTo>
                <a:lnTo>
                  <a:pt x="163083" y="14110"/>
                </a:lnTo>
                <a:lnTo>
                  <a:pt x="169682" y="17026"/>
                </a:lnTo>
                <a:lnTo>
                  <a:pt x="175351" y="20241"/>
                </a:lnTo>
                <a:lnTo>
                  <a:pt x="180401" y="23654"/>
                </a:lnTo>
                <a:lnTo>
                  <a:pt x="185037" y="27199"/>
                </a:lnTo>
                <a:lnTo>
                  <a:pt x="189398" y="30833"/>
                </a:lnTo>
                <a:lnTo>
                  <a:pt x="193575" y="34525"/>
                </a:lnTo>
                <a:lnTo>
                  <a:pt x="197630" y="38257"/>
                </a:lnTo>
                <a:lnTo>
                  <a:pt x="201603" y="40744"/>
                </a:lnTo>
                <a:lnTo>
                  <a:pt x="209404" y="43508"/>
                </a:lnTo>
                <a:lnTo>
                  <a:pt x="211993" y="45515"/>
                </a:lnTo>
                <a:lnTo>
                  <a:pt x="213718" y="48123"/>
                </a:lnTo>
                <a:lnTo>
                  <a:pt x="214869" y="51132"/>
                </a:lnTo>
                <a:lnTo>
                  <a:pt x="222556" y="61434"/>
                </a:lnTo>
                <a:lnTo>
                  <a:pt x="229300" y="68790"/>
                </a:lnTo>
                <a:lnTo>
                  <a:pt x="232877" y="72530"/>
                </a:lnTo>
                <a:lnTo>
                  <a:pt x="236531" y="75023"/>
                </a:lnTo>
                <a:lnTo>
                  <a:pt x="243978" y="77793"/>
                </a:lnTo>
                <a:lnTo>
                  <a:pt x="246472" y="79802"/>
                </a:lnTo>
                <a:lnTo>
                  <a:pt x="248135" y="82411"/>
                </a:lnTo>
                <a:lnTo>
                  <a:pt x="249982" y="88697"/>
                </a:lnTo>
                <a:lnTo>
                  <a:pt x="250802" y="95724"/>
                </a:lnTo>
                <a:lnTo>
                  <a:pt x="252292" y="103186"/>
                </a:lnTo>
                <a:lnTo>
                  <a:pt x="257333" y="125023"/>
                </a:lnTo>
                <a:lnTo>
                  <a:pt x="259185" y="134149"/>
                </a:lnTo>
                <a:lnTo>
                  <a:pt x="260420" y="141502"/>
                </a:lnTo>
                <a:lnTo>
                  <a:pt x="261243" y="147675"/>
                </a:lnTo>
                <a:lnTo>
                  <a:pt x="262157" y="157919"/>
                </a:lnTo>
                <a:lnTo>
                  <a:pt x="262564" y="166706"/>
                </a:lnTo>
                <a:lnTo>
                  <a:pt x="262745" y="174845"/>
                </a:lnTo>
                <a:lnTo>
                  <a:pt x="262846" y="192634"/>
                </a:lnTo>
                <a:lnTo>
                  <a:pt x="261591" y="200813"/>
                </a:lnTo>
                <a:lnTo>
                  <a:pt x="259484" y="210075"/>
                </a:lnTo>
                <a:lnTo>
                  <a:pt x="256809" y="220060"/>
                </a:lnTo>
                <a:lnTo>
                  <a:pt x="255026" y="229256"/>
                </a:lnTo>
                <a:lnTo>
                  <a:pt x="253837" y="237927"/>
                </a:lnTo>
                <a:lnTo>
                  <a:pt x="253045" y="246248"/>
                </a:lnTo>
                <a:lnTo>
                  <a:pt x="251246" y="253066"/>
                </a:lnTo>
                <a:lnTo>
                  <a:pt x="245861" y="264026"/>
                </a:lnTo>
                <a:lnTo>
                  <a:pt x="241758" y="271270"/>
                </a:lnTo>
                <a:lnTo>
                  <a:pt x="240797" y="276351"/>
                </a:lnTo>
                <a:lnTo>
                  <a:pt x="240182" y="283893"/>
                </a:lnTo>
                <a:lnTo>
                  <a:pt x="232204" y="293238"/>
                </a:lnTo>
                <a:lnTo>
                  <a:pt x="230201" y="295428"/>
                </a:lnTo>
                <a:lnTo>
                  <a:pt x="229312" y="299787"/>
                </a:lnTo>
                <a:lnTo>
                  <a:pt x="229074" y="302728"/>
                </a:lnTo>
                <a:lnTo>
                  <a:pt x="227645" y="304689"/>
                </a:lnTo>
                <a:lnTo>
                  <a:pt x="225424" y="305996"/>
                </a:lnTo>
                <a:lnTo>
                  <a:pt x="218799" y="308093"/>
                </a:lnTo>
                <a:lnTo>
                  <a:pt x="218256" y="309535"/>
                </a:lnTo>
                <a:lnTo>
                  <a:pt x="217653" y="314524"/>
                </a:lnTo>
                <a:lnTo>
                  <a:pt x="216221" y="317633"/>
                </a:lnTo>
                <a:lnTo>
                  <a:pt x="208187" y="328360"/>
                </a:lnTo>
                <a:lnTo>
                  <a:pt x="207371" y="329397"/>
                </a:lnTo>
                <a:lnTo>
                  <a:pt x="206465" y="333935"/>
                </a:lnTo>
                <a:lnTo>
                  <a:pt x="206223" y="336923"/>
                </a:lnTo>
                <a:lnTo>
                  <a:pt x="204791" y="338915"/>
                </a:lnTo>
                <a:lnTo>
                  <a:pt x="202568" y="340243"/>
                </a:lnTo>
                <a:lnTo>
                  <a:pt x="199815" y="341128"/>
                </a:lnTo>
                <a:lnTo>
                  <a:pt x="197980" y="342989"/>
                </a:lnTo>
                <a:lnTo>
                  <a:pt x="196757" y="345499"/>
                </a:lnTo>
                <a:lnTo>
                  <a:pt x="194310" y="3543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52"/>
          <p:cNvSpPr/>
          <p:nvPr/>
        </p:nvSpPr>
        <p:spPr>
          <a:xfrm>
            <a:off x="5898019" y="4720589"/>
            <a:ext cx="205602" cy="331471"/>
          </a:xfrm>
          <a:custGeom>
            <a:avLst/>
            <a:gdLst/>
            <a:ahLst/>
            <a:cxnLst/>
            <a:rect l="0" t="0" r="0" b="0"/>
            <a:pathLst>
              <a:path w="205602" h="331471">
                <a:moveTo>
                  <a:pt x="11290" y="0"/>
                </a:moveTo>
                <a:lnTo>
                  <a:pt x="11290" y="39277"/>
                </a:lnTo>
                <a:lnTo>
                  <a:pt x="7904" y="49630"/>
                </a:lnTo>
                <a:lnTo>
                  <a:pt x="5223" y="55947"/>
                </a:lnTo>
                <a:lnTo>
                  <a:pt x="3435" y="61428"/>
                </a:lnTo>
                <a:lnTo>
                  <a:pt x="1449" y="70905"/>
                </a:lnTo>
                <a:lnTo>
                  <a:pt x="920" y="81560"/>
                </a:lnTo>
                <a:lnTo>
                  <a:pt x="70" y="136479"/>
                </a:lnTo>
                <a:lnTo>
                  <a:pt x="0" y="144326"/>
                </a:lnTo>
                <a:lnTo>
                  <a:pt x="1224" y="153367"/>
                </a:lnTo>
                <a:lnTo>
                  <a:pt x="3309" y="163205"/>
                </a:lnTo>
                <a:lnTo>
                  <a:pt x="5970" y="173574"/>
                </a:lnTo>
                <a:lnTo>
                  <a:pt x="7744" y="181756"/>
                </a:lnTo>
                <a:lnTo>
                  <a:pt x="8925" y="188481"/>
                </a:lnTo>
                <a:lnTo>
                  <a:pt x="9714" y="194234"/>
                </a:lnTo>
                <a:lnTo>
                  <a:pt x="11510" y="199339"/>
                </a:lnTo>
                <a:lnTo>
                  <a:pt x="16892" y="208399"/>
                </a:lnTo>
                <a:lnTo>
                  <a:pt x="20105" y="212593"/>
                </a:lnTo>
                <a:lnTo>
                  <a:pt x="23516" y="216659"/>
                </a:lnTo>
                <a:lnTo>
                  <a:pt x="27061" y="220639"/>
                </a:lnTo>
                <a:lnTo>
                  <a:pt x="29425" y="224563"/>
                </a:lnTo>
                <a:lnTo>
                  <a:pt x="32050" y="232309"/>
                </a:lnTo>
                <a:lnTo>
                  <a:pt x="34020" y="234883"/>
                </a:lnTo>
                <a:lnTo>
                  <a:pt x="36604" y="236599"/>
                </a:lnTo>
                <a:lnTo>
                  <a:pt x="43807" y="239353"/>
                </a:lnTo>
                <a:lnTo>
                  <a:pt x="48179" y="243116"/>
                </a:lnTo>
                <a:lnTo>
                  <a:pt x="51123" y="245897"/>
                </a:lnTo>
                <a:lnTo>
                  <a:pt x="54355" y="250292"/>
                </a:lnTo>
                <a:lnTo>
                  <a:pt x="57781" y="255761"/>
                </a:lnTo>
                <a:lnTo>
                  <a:pt x="61334" y="261947"/>
                </a:lnTo>
                <a:lnTo>
                  <a:pt x="64973" y="266072"/>
                </a:lnTo>
                <a:lnTo>
                  <a:pt x="68669" y="268821"/>
                </a:lnTo>
                <a:lnTo>
                  <a:pt x="72403" y="270654"/>
                </a:lnTo>
                <a:lnTo>
                  <a:pt x="76162" y="271877"/>
                </a:lnTo>
                <a:lnTo>
                  <a:pt x="79938" y="272691"/>
                </a:lnTo>
                <a:lnTo>
                  <a:pt x="83725" y="273234"/>
                </a:lnTo>
                <a:lnTo>
                  <a:pt x="86250" y="274866"/>
                </a:lnTo>
                <a:lnTo>
                  <a:pt x="87934" y="277224"/>
                </a:lnTo>
                <a:lnTo>
                  <a:pt x="89056" y="280067"/>
                </a:lnTo>
                <a:lnTo>
                  <a:pt x="91075" y="281961"/>
                </a:lnTo>
                <a:lnTo>
                  <a:pt x="93690" y="283224"/>
                </a:lnTo>
                <a:lnTo>
                  <a:pt x="96704" y="284066"/>
                </a:lnTo>
                <a:lnTo>
                  <a:pt x="99983" y="285898"/>
                </a:lnTo>
                <a:lnTo>
                  <a:pt x="103439" y="288389"/>
                </a:lnTo>
                <a:lnTo>
                  <a:pt x="112042" y="295444"/>
                </a:lnTo>
                <a:lnTo>
                  <a:pt x="116606" y="296409"/>
                </a:lnTo>
                <a:lnTo>
                  <a:pt x="119601" y="296666"/>
                </a:lnTo>
                <a:lnTo>
                  <a:pt x="122867" y="298108"/>
                </a:lnTo>
                <a:lnTo>
                  <a:pt x="126315" y="300339"/>
                </a:lnTo>
                <a:lnTo>
                  <a:pt x="134906" y="306976"/>
                </a:lnTo>
                <a:lnTo>
                  <a:pt x="139467" y="307884"/>
                </a:lnTo>
                <a:lnTo>
                  <a:pt x="145728" y="308288"/>
                </a:lnTo>
                <a:lnTo>
                  <a:pt x="152744" y="308467"/>
                </a:lnTo>
                <a:lnTo>
                  <a:pt x="155123" y="309785"/>
                </a:lnTo>
                <a:lnTo>
                  <a:pt x="156708" y="311933"/>
                </a:lnTo>
                <a:lnTo>
                  <a:pt x="157766" y="314636"/>
                </a:lnTo>
                <a:lnTo>
                  <a:pt x="159741" y="316437"/>
                </a:lnTo>
                <a:lnTo>
                  <a:pt x="162327" y="317638"/>
                </a:lnTo>
                <a:lnTo>
                  <a:pt x="168588" y="318973"/>
                </a:lnTo>
                <a:lnTo>
                  <a:pt x="172035" y="319329"/>
                </a:lnTo>
                <a:lnTo>
                  <a:pt x="180626" y="319900"/>
                </a:lnTo>
                <a:lnTo>
                  <a:pt x="185187" y="323365"/>
                </a:lnTo>
                <a:lnTo>
                  <a:pt x="192396" y="329869"/>
                </a:lnTo>
                <a:lnTo>
                  <a:pt x="196769" y="330759"/>
                </a:lnTo>
                <a:lnTo>
                  <a:pt x="205601" y="3314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53"/>
          <p:cNvSpPr/>
          <p:nvPr/>
        </p:nvSpPr>
        <p:spPr>
          <a:xfrm>
            <a:off x="5772150" y="4743450"/>
            <a:ext cx="308610" cy="491490"/>
          </a:xfrm>
          <a:custGeom>
            <a:avLst/>
            <a:gdLst/>
            <a:ahLst/>
            <a:cxnLst/>
            <a:rect l="0" t="0" r="0" b="0"/>
            <a:pathLst>
              <a:path w="308610" h="491490">
                <a:moveTo>
                  <a:pt x="0" y="0"/>
                </a:moveTo>
                <a:lnTo>
                  <a:pt x="0" y="234002"/>
                </a:lnTo>
                <a:lnTo>
                  <a:pt x="1270" y="248711"/>
                </a:lnTo>
                <a:lnTo>
                  <a:pt x="9046" y="315875"/>
                </a:lnTo>
                <a:lnTo>
                  <a:pt x="9841" y="324883"/>
                </a:lnTo>
                <a:lnTo>
                  <a:pt x="12910" y="337239"/>
                </a:lnTo>
                <a:lnTo>
                  <a:pt x="17497" y="351826"/>
                </a:lnTo>
                <a:lnTo>
                  <a:pt x="23094" y="367900"/>
                </a:lnTo>
                <a:lnTo>
                  <a:pt x="28096" y="379886"/>
                </a:lnTo>
                <a:lnTo>
                  <a:pt x="32701" y="389147"/>
                </a:lnTo>
                <a:lnTo>
                  <a:pt x="43148" y="407068"/>
                </a:lnTo>
                <a:lnTo>
                  <a:pt x="51025" y="422308"/>
                </a:lnTo>
                <a:lnTo>
                  <a:pt x="54336" y="426318"/>
                </a:lnTo>
                <a:lnTo>
                  <a:pt x="57814" y="428992"/>
                </a:lnTo>
                <a:lnTo>
                  <a:pt x="65065" y="433233"/>
                </a:lnTo>
                <a:lnTo>
                  <a:pt x="72521" y="439351"/>
                </a:lnTo>
                <a:lnTo>
                  <a:pt x="77557" y="442760"/>
                </a:lnTo>
                <a:lnTo>
                  <a:pt x="83454" y="446303"/>
                </a:lnTo>
                <a:lnTo>
                  <a:pt x="89926" y="449935"/>
                </a:lnTo>
                <a:lnTo>
                  <a:pt x="94241" y="453627"/>
                </a:lnTo>
                <a:lnTo>
                  <a:pt x="97117" y="457358"/>
                </a:lnTo>
                <a:lnTo>
                  <a:pt x="99035" y="461115"/>
                </a:lnTo>
                <a:lnTo>
                  <a:pt x="101583" y="463620"/>
                </a:lnTo>
                <a:lnTo>
                  <a:pt x="104552" y="465290"/>
                </a:lnTo>
                <a:lnTo>
                  <a:pt x="107801" y="466403"/>
                </a:lnTo>
                <a:lnTo>
                  <a:pt x="112507" y="467145"/>
                </a:lnTo>
                <a:lnTo>
                  <a:pt x="118185" y="467640"/>
                </a:lnTo>
                <a:lnTo>
                  <a:pt x="133412" y="468434"/>
                </a:lnTo>
                <a:lnTo>
                  <a:pt x="142117" y="468571"/>
                </a:lnTo>
                <a:lnTo>
                  <a:pt x="163931" y="468624"/>
                </a:lnTo>
                <a:lnTo>
                  <a:pt x="167707" y="469896"/>
                </a:lnTo>
                <a:lnTo>
                  <a:pt x="175289" y="474696"/>
                </a:lnTo>
                <a:lnTo>
                  <a:pt x="180360" y="476484"/>
                </a:lnTo>
                <a:lnTo>
                  <a:pt x="186280" y="477675"/>
                </a:lnTo>
                <a:lnTo>
                  <a:pt x="192766" y="478470"/>
                </a:lnTo>
                <a:lnTo>
                  <a:pt x="199631" y="479000"/>
                </a:lnTo>
                <a:lnTo>
                  <a:pt x="206747" y="479353"/>
                </a:lnTo>
                <a:lnTo>
                  <a:pt x="221427" y="479745"/>
                </a:lnTo>
                <a:lnTo>
                  <a:pt x="266977" y="480055"/>
                </a:lnTo>
                <a:lnTo>
                  <a:pt x="269425" y="481327"/>
                </a:lnTo>
                <a:lnTo>
                  <a:pt x="271057" y="483445"/>
                </a:lnTo>
                <a:lnTo>
                  <a:pt x="272144" y="486126"/>
                </a:lnTo>
                <a:lnTo>
                  <a:pt x="274139" y="487914"/>
                </a:lnTo>
                <a:lnTo>
                  <a:pt x="276740" y="489106"/>
                </a:lnTo>
                <a:lnTo>
                  <a:pt x="283015" y="490430"/>
                </a:lnTo>
                <a:lnTo>
                  <a:pt x="290037" y="491018"/>
                </a:lnTo>
                <a:lnTo>
                  <a:pt x="297392" y="491280"/>
                </a:lnTo>
                <a:lnTo>
                  <a:pt x="308609" y="4914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54"/>
          <p:cNvSpPr/>
          <p:nvPr/>
        </p:nvSpPr>
        <p:spPr>
          <a:xfrm>
            <a:off x="6377939" y="4274820"/>
            <a:ext cx="228600" cy="377190"/>
          </a:xfrm>
          <a:custGeom>
            <a:avLst/>
            <a:gdLst/>
            <a:ahLst/>
            <a:cxnLst/>
            <a:rect l="0" t="0" r="0" b="0"/>
            <a:pathLst>
              <a:path w="228600" h="377190">
                <a:moveTo>
                  <a:pt x="0" y="0"/>
                </a:moveTo>
                <a:lnTo>
                  <a:pt x="24272" y="6067"/>
                </a:lnTo>
                <a:lnTo>
                  <a:pt x="35231" y="7855"/>
                </a:lnTo>
                <a:lnTo>
                  <a:pt x="46347" y="9046"/>
                </a:lnTo>
                <a:lnTo>
                  <a:pt x="66319" y="10370"/>
                </a:lnTo>
                <a:lnTo>
                  <a:pt x="79429" y="10959"/>
                </a:lnTo>
                <a:lnTo>
                  <a:pt x="85973" y="12386"/>
                </a:lnTo>
                <a:lnTo>
                  <a:pt x="92876" y="14607"/>
                </a:lnTo>
                <a:lnTo>
                  <a:pt x="100017" y="17358"/>
                </a:lnTo>
                <a:lnTo>
                  <a:pt x="108588" y="21732"/>
                </a:lnTo>
                <a:lnTo>
                  <a:pt x="118112" y="27187"/>
                </a:lnTo>
                <a:lnTo>
                  <a:pt x="128272" y="33365"/>
                </a:lnTo>
                <a:lnTo>
                  <a:pt x="138855" y="41293"/>
                </a:lnTo>
                <a:lnTo>
                  <a:pt x="149720" y="50389"/>
                </a:lnTo>
                <a:lnTo>
                  <a:pt x="160773" y="60262"/>
                </a:lnTo>
                <a:lnTo>
                  <a:pt x="169413" y="69384"/>
                </a:lnTo>
                <a:lnTo>
                  <a:pt x="176442" y="78006"/>
                </a:lnTo>
                <a:lnTo>
                  <a:pt x="182398" y="86294"/>
                </a:lnTo>
                <a:lnTo>
                  <a:pt x="187639" y="93089"/>
                </a:lnTo>
                <a:lnTo>
                  <a:pt x="192403" y="98889"/>
                </a:lnTo>
                <a:lnTo>
                  <a:pt x="196849" y="104026"/>
                </a:lnTo>
                <a:lnTo>
                  <a:pt x="201083" y="108720"/>
                </a:lnTo>
                <a:lnTo>
                  <a:pt x="209174" y="117323"/>
                </a:lnTo>
                <a:lnTo>
                  <a:pt x="211839" y="122665"/>
                </a:lnTo>
                <a:lnTo>
                  <a:pt x="213617" y="128767"/>
                </a:lnTo>
                <a:lnTo>
                  <a:pt x="214801" y="135374"/>
                </a:lnTo>
                <a:lnTo>
                  <a:pt x="216118" y="146103"/>
                </a:lnTo>
                <a:lnTo>
                  <a:pt x="216469" y="150742"/>
                </a:lnTo>
                <a:lnTo>
                  <a:pt x="217973" y="155104"/>
                </a:lnTo>
                <a:lnTo>
                  <a:pt x="223030" y="163338"/>
                </a:lnTo>
                <a:lnTo>
                  <a:pt x="226125" y="171231"/>
                </a:lnTo>
                <a:lnTo>
                  <a:pt x="227500" y="181513"/>
                </a:lnTo>
                <a:lnTo>
                  <a:pt x="227867" y="189588"/>
                </a:lnTo>
                <a:lnTo>
                  <a:pt x="228456" y="217789"/>
                </a:lnTo>
                <a:lnTo>
                  <a:pt x="228599" y="266675"/>
                </a:lnTo>
                <a:lnTo>
                  <a:pt x="225213" y="277695"/>
                </a:lnTo>
                <a:lnTo>
                  <a:pt x="222533" y="284190"/>
                </a:lnTo>
                <a:lnTo>
                  <a:pt x="219554" y="294793"/>
                </a:lnTo>
                <a:lnTo>
                  <a:pt x="216960" y="305009"/>
                </a:lnTo>
                <a:lnTo>
                  <a:pt x="214490" y="311289"/>
                </a:lnTo>
                <a:lnTo>
                  <a:pt x="211573" y="318016"/>
                </a:lnTo>
                <a:lnTo>
                  <a:pt x="208333" y="328877"/>
                </a:lnTo>
                <a:lnTo>
                  <a:pt x="205622" y="339207"/>
                </a:lnTo>
                <a:lnTo>
                  <a:pt x="203122" y="345518"/>
                </a:lnTo>
                <a:lnTo>
                  <a:pt x="200185" y="352265"/>
                </a:lnTo>
                <a:lnTo>
                  <a:pt x="196922" y="363148"/>
                </a:lnTo>
                <a:lnTo>
                  <a:pt x="194311" y="3771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55"/>
          <p:cNvSpPr/>
          <p:nvPr/>
        </p:nvSpPr>
        <p:spPr>
          <a:xfrm>
            <a:off x="6446520" y="4149138"/>
            <a:ext cx="320036" cy="560022"/>
          </a:xfrm>
          <a:custGeom>
            <a:avLst/>
            <a:gdLst/>
            <a:ahLst/>
            <a:cxnLst/>
            <a:rect l="0" t="0" r="0" b="0"/>
            <a:pathLst>
              <a:path w="320036" h="560022">
                <a:moveTo>
                  <a:pt x="0" y="34241"/>
                </a:moveTo>
                <a:lnTo>
                  <a:pt x="12135" y="22106"/>
                </a:lnTo>
                <a:lnTo>
                  <a:pt x="18250" y="18531"/>
                </a:lnTo>
                <a:lnTo>
                  <a:pt x="24867" y="16148"/>
                </a:lnTo>
                <a:lnTo>
                  <a:pt x="31818" y="14559"/>
                </a:lnTo>
                <a:lnTo>
                  <a:pt x="37722" y="12230"/>
                </a:lnTo>
                <a:lnTo>
                  <a:pt x="47669" y="6255"/>
                </a:lnTo>
                <a:lnTo>
                  <a:pt x="53369" y="4154"/>
                </a:lnTo>
                <a:lnTo>
                  <a:pt x="59709" y="2753"/>
                </a:lnTo>
                <a:lnTo>
                  <a:pt x="66476" y="1819"/>
                </a:lnTo>
                <a:lnTo>
                  <a:pt x="73527" y="1197"/>
                </a:lnTo>
                <a:lnTo>
                  <a:pt x="80768" y="781"/>
                </a:lnTo>
                <a:lnTo>
                  <a:pt x="88135" y="505"/>
                </a:lnTo>
                <a:lnTo>
                  <a:pt x="135190" y="61"/>
                </a:lnTo>
                <a:lnTo>
                  <a:pt x="159144" y="0"/>
                </a:lnTo>
                <a:lnTo>
                  <a:pt x="167056" y="1254"/>
                </a:lnTo>
                <a:lnTo>
                  <a:pt x="172331" y="3360"/>
                </a:lnTo>
                <a:lnTo>
                  <a:pt x="180732" y="9086"/>
                </a:lnTo>
                <a:lnTo>
                  <a:pt x="186527" y="12391"/>
                </a:lnTo>
                <a:lnTo>
                  <a:pt x="192931" y="15865"/>
                </a:lnTo>
                <a:lnTo>
                  <a:pt x="198471" y="18180"/>
                </a:lnTo>
                <a:lnTo>
                  <a:pt x="208012" y="20753"/>
                </a:lnTo>
                <a:lnTo>
                  <a:pt x="211065" y="22709"/>
                </a:lnTo>
                <a:lnTo>
                  <a:pt x="213099" y="25283"/>
                </a:lnTo>
                <a:lnTo>
                  <a:pt x="214457" y="28269"/>
                </a:lnTo>
                <a:lnTo>
                  <a:pt x="219171" y="32800"/>
                </a:lnTo>
                <a:lnTo>
                  <a:pt x="226123" y="38361"/>
                </a:lnTo>
                <a:lnTo>
                  <a:pt x="234569" y="44607"/>
                </a:lnTo>
                <a:lnTo>
                  <a:pt x="242739" y="51312"/>
                </a:lnTo>
                <a:lnTo>
                  <a:pt x="250726" y="58322"/>
                </a:lnTo>
                <a:lnTo>
                  <a:pt x="265104" y="71614"/>
                </a:lnTo>
                <a:lnTo>
                  <a:pt x="275727" y="81755"/>
                </a:lnTo>
                <a:lnTo>
                  <a:pt x="279067" y="86237"/>
                </a:lnTo>
                <a:lnTo>
                  <a:pt x="285040" y="99883"/>
                </a:lnTo>
                <a:lnTo>
                  <a:pt x="290938" y="112522"/>
                </a:lnTo>
                <a:lnTo>
                  <a:pt x="294287" y="121988"/>
                </a:lnTo>
                <a:lnTo>
                  <a:pt x="297792" y="133380"/>
                </a:lnTo>
                <a:lnTo>
                  <a:pt x="301398" y="146054"/>
                </a:lnTo>
                <a:lnTo>
                  <a:pt x="305405" y="163522"/>
                </a:lnTo>
                <a:lnTo>
                  <a:pt x="308455" y="179329"/>
                </a:lnTo>
                <a:lnTo>
                  <a:pt x="314044" y="203288"/>
                </a:lnTo>
                <a:lnTo>
                  <a:pt x="316043" y="215520"/>
                </a:lnTo>
                <a:lnTo>
                  <a:pt x="317375" y="227484"/>
                </a:lnTo>
                <a:lnTo>
                  <a:pt x="318263" y="239270"/>
                </a:lnTo>
                <a:lnTo>
                  <a:pt x="318855" y="249667"/>
                </a:lnTo>
                <a:lnTo>
                  <a:pt x="319514" y="267993"/>
                </a:lnTo>
                <a:lnTo>
                  <a:pt x="319935" y="291328"/>
                </a:lnTo>
                <a:lnTo>
                  <a:pt x="320035" y="333565"/>
                </a:lnTo>
                <a:lnTo>
                  <a:pt x="316651" y="345498"/>
                </a:lnTo>
                <a:lnTo>
                  <a:pt x="312183" y="357997"/>
                </a:lnTo>
                <a:lnTo>
                  <a:pt x="308398" y="373445"/>
                </a:lnTo>
                <a:lnTo>
                  <a:pt x="303012" y="386505"/>
                </a:lnTo>
                <a:lnTo>
                  <a:pt x="297062" y="407731"/>
                </a:lnTo>
                <a:lnTo>
                  <a:pt x="291624" y="420793"/>
                </a:lnTo>
                <a:lnTo>
                  <a:pt x="284974" y="431679"/>
                </a:lnTo>
                <a:lnTo>
                  <a:pt x="281422" y="436360"/>
                </a:lnTo>
                <a:lnTo>
                  <a:pt x="277476" y="444947"/>
                </a:lnTo>
                <a:lnTo>
                  <a:pt x="275255" y="456922"/>
                </a:lnTo>
                <a:lnTo>
                  <a:pt x="274375" y="473967"/>
                </a:lnTo>
                <a:lnTo>
                  <a:pt x="273086" y="475982"/>
                </a:lnTo>
                <a:lnTo>
                  <a:pt x="270958" y="477325"/>
                </a:lnTo>
                <a:lnTo>
                  <a:pt x="268268" y="478221"/>
                </a:lnTo>
                <a:lnTo>
                  <a:pt x="266475" y="480087"/>
                </a:lnTo>
                <a:lnTo>
                  <a:pt x="265280" y="482602"/>
                </a:lnTo>
                <a:lnTo>
                  <a:pt x="263952" y="488783"/>
                </a:lnTo>
                <a:lnTo>
                  <a:pt x="263361" y="495763"/>
                </a:lnTo>
                <a:lnTo>
                  <a:pt x="261934" y="498133"/>
                </a:lnTo>
                <a:lnTo>
                  <a:pt x="259713" y="499712"/>
                </a:lnTo>
                <a:lnTo>
                  <a:pt x="256962" y="500765"/>
                </a:lnTo>
                <a:lnTo>
                  <a:pt x="255128" y="502737"/>
                </a:lnTo>
                <a:lnTo>
                  <a:pt x="253905" y="505322"/>
                </a:lnTo>
                <a:lnTo>
                  <a:pt x="253090" y="508315"/>
                </a:lnTo>
                <a:lnTo>
                  <a:pt x="248797" y="515028"/>
                </a:lnTo>
                <a:lnTo>
                  <a:pt x="245875" y="518596"/>
                </a:lnTo>
                <a:lnTo>
                  <a:pt x="243926" y="522244"/>
                </a:lnTo>
                <a:lnTo>
                  <a:pt x="241761" y="529685"/>
                </a:lnTo>
                <a:lnTo>
                  <a:pt x="239914" y="532177"/>
                </a:lnTo>
                <a:lnTo>
                  <a:pt x="237413" y="533838"/>
                </a:lnTo>
                <a:lnTo>
                  <a:pt x="234475" y="534946"/>
                </a:lnTo>
                <a:lnTo>
                  <a:pt x="232517" y="536955"/>
                </a:lnTo>
                <a:lnTo>
                  <a:pt x="231211" y="539564"/>
                </a:lnTo>
                <a:lnTo>
                  <a:pt x="229115" y="546808"/>
                </a:lnTo>
                <a:lnTo>
                  <a:pt x="225442" y="551185"/>
                </a:lnTo>
                <a:lnTo>
                  <a:pt x="217170" y="56002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theorems</a:t>
            </a:r>
            <a:endParaRPr lang="en-US" dirty="0"/>
          </a:p>
        </p:txBody>
      </p:sp>
      <p:sp>
        <p:nvSpPr>
          <p:cNvPr id="3" name="Content Placeholder 2"/>
          <p:cNvSpPr>
            <a:spLocks noGrp="1"/>
          </p:cNvSpPr>
          <p:nvPr>
            <p:ph idx="1"/>
          </p:nvPr>
        </p:nvSpPr>
        <p:spPr/>
        <p:txBody>
          <a:bodyPr/>
          <a:lstStyle/>
          <a:p>
            <a:r>
              <a:rPr lang="en-US" dirty="0" smtClean="0"/>
              <a:t>If two parallel lines are cut by a transversal, then alternate interior angles are congruent.</a:t>
            </a:r>
          </a:p>
          <a:p>
            <a:r>
              <a:rPr lang="en-US" dirty="0" smtClean="0"/>
              <a:t>If a transversal is perpendicular to one of two parallel lines, then it is perpendicular to the other one</a:t>
            </a:r>
            <a:endParaRPr lang="en-US" dirty="0"/>
          </a:p>
        </p:txBody>
      </p:sp>
      <p:sp>
        <p:nvSpPr>
          <p:cNvPr id="4" name="SMARTPenAnnotation103"/>
          <p:cNvSpPr/>
          <p:nvPr/>
        </p:nvSpPr>
        <p:spPr>
          <a:xfrm>
            <a:off x="5440679" y="3680671"/>
            <a:ext cx="2868931" cy="194100"/>
          </a:xfrm>
          <a:custGeom>
            <a:avLst/>
            <a:gdLst/>
            <a:ahLst/>
            <a:cxnLst/>
            <a:rect l="0" t="0" r="0" b="0"/>
            <a:pathLst>
              <a:path w="2868931" h="194100">
                <a:moveTo>
                  <a:pt x="0" y="194099"/>
                </a:moveTo>
                <a:lnTo>
                  <a:pt x="12136" y="188031"/>
                </a:lnTo>
                <a:lnTo>
                  <a:pt x="21481" y="185051"/>
                </a:lnTo>
                <a:lnTo>
                  <a:pt x="42999" y="181712"/>
                </a:lnTo>
                <a:lnTo>
                  <a:pt x="55518" y="176740"/>
                </a:lnTo>
                <a:lnTo>
                  <a:pt x="82913" y="172868"/>
                </a:lnTo>
                <a:lnTo>
                  <a:pt x="163952" y="170064"/>
                </a:lnTo>
                <a:lnTo>
                  <a:pt x="179124" y="165213"/>
                </a:lnTo>
                <a:lnTo>
                  <a:pt x="186727" y="164682"/>
                </a:lnTo>
                <a:lnTo>
                  <a:pt x="209561" y="167461"/>
                </a:lnTo>
                <a:lnTo>
                  <a:pt x="253580" y="161697"/>
                </a:lnTo>
                <a:lnTo>
                  <a:pt x="328079" y="160181"/>
                </a:lnTo>
                <a:lnTo>
                  <a:pt x="365947" y="156587"/>
                </a:lnTo>
                <a:lnTo>
                  <a:pt x="409023" y="150757"/>
                </a:lnTo>
                <a:lnTo>
                  <a:pt x="466268" y="143932"/>
                </a:lnTo>
                <a:lnTo>
                  <a:pt x="489916" y="140334"/>
                </a:lnTo>
                <a:lnTo>
                  <a:pt x="509491" y="136666"/>
                </a:lnTo>
                <a:lnTo>
                  <a:pt x="526350" y="132950"/>
                </a:lnTo>
                <a:lnTo>
                  <a:pt x="568283" y="127720"/>
                </a:lnTo>
                <a:lnTo>
                  <a:pt x="603091" y="123111"/>
                </a:lnTo>
                <a:lnTo>
                  <a:pt x="696008" y="109989"/>
                </a:lnTo>
                <a:lnTo>
                  <a:pt x="742135" y="103735"/>
                </a:lnTo>
                <a:lnTo>
                  <a:pt x="776697" y="99566"/>
                </a:lnTo>
                <a:lnTo>
                  <a:pt x="844812" y="93699"/>
                </a:lnTo>
                <a:lnTo>
                  <a:pt x="911844" y="89420"/>
                </a:lnTo>
                <a:lnTo>
                  <a:pt x="1038385" y="75735"/>
                </a:lnTo>
                <a:lnTo>
                  <a:pt x="1114826" y="70551"/>
                </a:lnTo>
                <a:lnTo>
                  <a:pt x="1203099" y="65413"/>
                </a:lnTo>
                <a:lnTo>
                  <a:pt x="1278917" y="59449"/>
                </a:lnTo>
                <a:lnTo>
                  <a:pt x="1545286" y="48144"/>
                </a:lnTo>
                <a:lnTo>
                  <a:pt x="1681719" y="38810"/>
                </a:lnTo>
                <a:lnTo>
                  <a:pt x="1763349" y="35481"/>
                </a:lnTo>
                <a:lnTo>
                  <a:pt x="1837086" y="34355"/>
                </a:lnTo>
                <a:lnTo>
                  <a:pt x="1923872" y="32845"/>
                </a:lnTo>
                <a:lnTo>
                  <a:pt x="1956567" y="28027"/>
                </a:lnTo>
                <a:lnTo>
                  <a:pt x="2033874" y="24242"/>
                </a:lnTo>
                <a:lnTo>
                  <a:pt x="2278187" y="12947"/>
                </a:lnTo>
                <a:lnTo>
                  <a:pt x="2395653" y="11560"/>
                </a:lnTo>
                <a:lnTo>
                  <a:pt x="2480380" y="7899"/>
                </a:lnTo>
                <a:lnTo>
                  <a:pt x="2548921" y="3393"/>
                </a:lnTo>
                <a:lnTo>
                  <a:pt x="2745512" y="501"/>
                </a:lnTo>
                <a:lnTo>
                  <a:pt x="2819662" y="0"/>
                </a:lnTo>
                <a:lnTo>
                  <a:pt x="2868930" y="112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04"/>
          <p:cNvSpPr/>
          <p:nvPr/>
        </p:nvSpPr>
        <p:spPr>
          <a:xfrm>
            <a:off x="5566409" y="4389119"/>
            <a:ext cx="3006092" cy="400051"/>
          </a:xfrm>
          <a:custGeom>
            <a:avLst/>
            <a:gdLst/>
            <a:ahLst/>
            <a:cxnLst/>
            <a:rect l="0" t="0" r="0" b="0"/>
            <a:pathLst>
              <a:path w="3006092" h="400051">
                <a:moveTo>
                  <a:pt x="0" y="400050"/>
                </a:moveTo>
                <a:lnTo>
                  <a:pt x="16981" y="392195"/>
                </a:lnTo>
                <a:lnTo>
                  <a:pt x="76126" y="379783"/>
                </a:lnTo>
                <a:lnTo>
                  <a:pt x="93524" y="377073"/>
                </a:lnTo>
                <a:lnTo>
                  <a:pt x="125219" y="367137"/>
                </a:lnTo>
                <a:lnTo>
                  <a:pt x="169530" y="355365"/>
                </a:lnTo>
                <a:lnTo>
                  <a:pt x="306207" y="322323"/>
                </a:lnTo>
                <a:lnTo>
                  <a:pt x="345108" y="313942"/>
                </a:lnTo>
                <a:lnTo>
                  <a:pt x="398491" y="304630"/>
                </a:lnTo>
                <a:lnTo>
                  <a:pt x="448464" y="293718"/>
                </a:lnTo>
                <a:lnTo>
                  <a:pt x="474237" y="287252"/>
                </a:lnTo>
                <a:lnTo>
                  <a:pt x="557059" y="269908"/>
                </a:lnTo>
                <a:lnTo>
                  <a:pt x="656522" y="250769"/>
                </a:lnTo>
                <a:lnTo>
                  <a:pt x="751528" y="233797"/>
                </a:lnTo>
                <a:lnTo>
                  <a:pt x="1136447" y="170739"/>
                </a:lnTo>
                <a:lnTo>
                  <a:pt x="1176732" y="163356"/>
                </a:lnTo>
                <a:lnTo>
                  <a:pt x="1268906" y="148380"/>
                </a:lnTo>
                <a:lnTo>
                  <a:pt x="1318377" y="140830"/>
                </a:lnTo>
                <a:lnTo>
                  <a:pt x="1390279" y="132441"/>
                </a:lnTo>
                <a:lnTo>
                  <a:pt x="1466458" y="127719"/>
                </a:lnTo>
                <a:lnTo>
                  <a:pt x="1542793" y="122933"/>
                </a:lnTo>
                <a:lnTo>
                  <a:pt x="2101384" y="70330"/>
                </a:lnTo>
                <a:lnTo>
                  <a:pt x="2206065" y="63008"/>
                </a:lnTo>
                <a:lnTo>
                  <a:pt x="2294630" y="58886"/>
                </a:lnTo>
                <a:lnTo>
                  <a:pt x="2491248" y="41394"/>
                </a:lnTo>
                <a:lnTo>
                  <a:pt x="2562218" y="37448"/>
                </a:lnTo>
                <a:lnTo>
                  <a:pt x="2649172" y="34914"/>
                </a:lnTo>
                <a:lnTo>
                  <a:pt x="2711222" y="25289"/>
                </a:lnTo>
                <a:lnTo>
                  <a:pt x="2786501" y="16101"/>
                </a:lnTo>
                <a:lnTo>
                  <a:pt x="2865739" y="13506"/>
                </a:lnTo>
                <a:lnTo>
                  <a:pt x="2948559" y="5978"/>
                </a:lnTo>
                <a:lnTo>
                  <a:pt x="300609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05"/>
          <p:cNvSpPr/>
          <p:nvPr/>
        </p:nvSpPr>
        <p:spPr>
          <a:xfrm>
            <a:off x="6149497" y="4469129"/>
            <a:ext cx="239874" cy="297181"/>
          </a:xfrm>
          <a:custGeom>
            <a:avLst/>
            <a:gdLst/>
            <a:ahLst/>
            <a:cxnLst/>
            <a:rect l="0" t="0" r="0" b="0"/>
            <a:pathLst>
              <a:path w="239874" h="297181">
                <a:moveTo>
                  <a:pt x="239873" y="0"/>
                </a:moveTo>
                <a:lnTo>
                  <a:pt x="218741" y="0"/>
                </a:lnTo>
                <a:lnTo>
                  <a:pt x="211457" y="6068"/>
                </a:lnTo>
                <a:lnTo>
                  <a:pt x="208228" y="10396"/>
                </a:lnTo>
                <a:lnTo>
                  <a:pt x="204807" y="15820"/>
                </a:lnTo>
                <a:lnTo>
                  <a:pt x="201255" y="21977"/>
                </a:lnTo>
                <a:lnTo>
                  <a:pt x="196348" y="27352"/>
                </a:lnTo>
                <a:lnTo>
                  <a:pt x="190536" y="32204"/>
                </a:lnTo>
                <a:lnTo>
                  <a:pt x="184121" y="36710"/>
                </a:lnTo>
                <a:lnTo>
                  <a:pt x="178575" y="40984"/>
                </a:lnTo>
                <a:lnTo>
                  <a:pt x="173608" y="45102"/>
                </a:lnTo>
                <a:lnTo>
                  <a:pt x="169026" y="49118"/>
                </a:lnTo>
                <a:lnTo>
                  <a:pt x="153775" y="63741"/>
                </a:lnTo>
                <a:lnTo>
                  <a:pt x="144374" y="72974"/>
                </a:lnTo>
                <a:lnTo>
                  <a:pt x="135567" y="80399"/>
                </a:lnTo>
                <a:lnTo>
                  <a:pt x="127155" y="86620"/>
                </a:lnTo>
                <a:lnTo>
                  <a:pt x="119008" y="92037"/>
                </a:lnTo>
                <a:lnTo>
                  <a:pt x="111036" y="96918"/>
                </a:lnTo>
                <a:lnTo>
                  <a:pt x="103182" y="101442"/>
                </a:lnTo>
                <a:lnTo>
                  <a:pt x="95405" y="105728"/>
                </a:lnTo>
                <a:lnTo>
                  <a:pt x="88951" y="109856"/>
                </a:lnTo>
                <a:lnTo>
                  <a:pt x="83378" y="113877"/>
                </a:lnTo>
                <a:lnTo>
                  <a:pt x="78393" y="117828"/>
                </a:lnTo>
                <a:lnTo>
                  <a:pt x="73800" y="121732"/>
                </a:lnTo>
                <a:lnTo>
                  <a:pt x="69467" y="125605"/>
                </a:lnTo>
                <a:lnTo>
                  <a:pt x="65309" y="129457"/>
                </a:lnTo>
                <a:lnTo>
                  <a:pt x="59997" y="133295"/>
                </a:lnTo>
                <a:lnTo>
                  <a:pt x="53915" y="137123"/>
                </a:lnTo>
                <a:lnTo>
                  <a:pt x="47321" y="140946"/>
                </a:lnTo>
                <a:lnTo>
                  <a:pt x="41655" y="146034"/>
                </a:lnTo>
                <a:lnTo>
                  <a:pt x="36607" y="151966"/>
                </a:lnTo>
                <a:lnTo>
                  <a:pt x="31972" y="158461"/>
                </a:lnTo>
                <a:lnTo>
                  <a:pt x="27612" y="162790"/>
                </a:lnTo>
                <a:lnTo>
                  <a:pt x="23436" y="165677"/>
                </a:lnTo>
                <a:lnTo>
                  <a:pt x="19382" y="167602"/>
                </a:lnTo>
                <a:lnTo>
                  <a:pt x="16678" y="170154"/>
                </a:lnTo>
                <a:lnTo>
                  <a:pt x="14876" y="173126"/>
                </a:lnTo>
                <a:lnTo>
                  <a:pt x="13675" y="176378"/>
                </a:lnTo>
                <a:lnTo>
                  <a:pt x="11604" y="178545"/>
                </a:lnTo>
                <a:lnTo>
                  <a:pt x="8953" y="179991"/>
                </a:lnTo>
                <a:lnTo>
                  <a:pt x="5917" y="180954"/>
                </a:lnTo>
                <a:lnTo>
                  <a:pt x="3892" y="182866"/>
                </a:lnTo>
                <a:lnTo>
                  <a:pt x="2542" y="185411"/>
                </a:lnTo>
                <a:lnTo>
                  <a:pt x="376" y="192553"/>
                </a:lnTo>
                <a:lnTo>
                  <a:pt x="0" y="199857"/>
                </a:lnTo>
                <a:lnTo>
                  <a:pt x="1217" y="201818"/>
                </a:lnTo>
                <a:lnTo>
                  <a:pt x="3299" y="203126"/>
                </a:lnTo>
                <a:lnTo>
                  <a:pt x="5957" y="203997"/>
                </a:lnTo>
                <a:lnTo>
                  <a:pt x="12297" y="208352"/>
                </a:lnTo>
                <a:lnTo>
                  <a:pt x="20647" y="215428"/>
                </a:lnTo>
                <a:lnTo>
                  <a:pt x="25142" y="217279"/>
                </a:lnTo>
                <a:lnTo>
                  <a:pt x="40297" y="222722"/>
                </a:lnTo>
                <a:lnTo>
                  <a:pt x="132778" y="253835"/>
                </a:lnTo>
                <a:lnTo>
                  <a:pt x="143076" y="258123"/>
                </a:lnTo>
                <a:lnTo>
                  <a:pt x="151211" y="262252"/>
                </a:lnTo>
                <a:lnTo>
                  <a:pt x="167326" y="271937"/>
                </a:lnTo>
                <a:lnTo>
                  <a:pt x="168648" y="274001"/>
                </a:lnTo>
                <a:lnTo>
                  <a:pt x="170117" y="279682"/>
                </a:lnTo>
                <a:lnTo>
                  <a:pt x="173049" y="282975"/>
                </a:lnTo>
                <a:lnTo>
                  <a:pt x="177543" y="286440"/>
                </a:lnTo>
                <a:lnTo>
                  <a:pt x="194153" y="2971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06"/>
          <p:cNvSpPr/>
          <p:nvPr/>
        </p:nvSpPr>
        <p:spPr>
          <a:xfrm>
            <a:off x="6231137" y="3669029"/>
            <a:ext cx="215384" cy="205742"/>
          </a:xfrm>
          <a:custGeom>
            <a:avLst/>
            <a:gdLst/>
            <a:ahLst/>
            <a:cxnLst/>
            <a:rect l="0" t="0" r="0" b="0"/>
            <a:pathLst>
              <a:path w="215384" h="205742">
                <a:moveTo>
                  <a:pt x="215383" y="0"/>
                </a:moveTo>
                <a:lnTo>
                  <a:pt x="198355" y="17028"/>
                </a:lnTo>
                <a:lnTo>
                  <a:pt x="190061" y="22782"/>
                </a:lnTo>
                <a:lnTo>
                  <a:pt x="163912" y="39335"/>
                </a:lnTo>
                <a:lnTo>
                  <a:pt x="151859" y="45274"/>
                </a:lnTo>
                <a:lnTo>
                  <a:pt x="141284" y="49233"/>
                </a:lnTo>
                <a:lnTo>
                  <a:pt x="131693" y="51872"/>
                </a:lnTo>
                <a:lnTo>
                  <a:pt x="124030" y="54902"/>
                </a:lnTo>
                <a:lnTo>
                  <a:pt x="117651" y="58191"/>
                </a:lnTo>
                <a:lnTo>
                  <a:pt x="112128" y="61654"/>
                </a:lnTo>
                <a:lnTo>
                  <a:pt x="107176" y="63963"/>
                </a:lnTo>
                <a:lnTo>
                  <a:pt x="102605" y="65502"/>
                </a:lnTo>
                <a:lnTo>
                  <a:pt x="98288" y="66528"/>
                </a:lnTo>
                <a:lnTo>
                  <a:pt x="92869" y="68482"/>
                </a:lnTo>
                <a:lnTo>
                  <a:pt x="86717" y="71055"/>
                </a:lnTo>
                <a:lnTo>
                  <a:pt x="80075" y="74040"/>
                </a:lnTo>
                <a:lnTo>
                  <a:pt x="74378" y="77300"/>
                </a:lnTo>
                <a:lnTo>
                  <a:pt x="69309" y="80744"/>
                </a:lnTo>
                <a:lnTo>
                  <a:pt x="64660" y="84309"/>
                </a:lnTo>
                <a:lnTo>
                  <a:pt x="60291" y="86686"/>
                </a:lnTo>
                <a:lnTo>
                  <a:pt x="56108" y="88271"/>
                </a:lnTo>
                <a:lnTo>
                  <a:pt x="52050" y="89328"/>
                </a:lnTo>
                <a:lnTo>
                  <a:pt x="48074" y="91302"/>
                </a:lnTo>
                <a:lnTo>
                  <a:pt x="44153" y="93888"/>
                </a:lnTo>
                <a:lnTo>
                  <a:pt x="40270" y="96882"/>
                </a:lnTo>
                <a:lnTo>
                  <a:pt x="36411" y="98878"/>
                </a:lnTo>
                <a:lnTo>
                  <a:pt x="32568" y="100209"/>
                </a:lnTo>
                <a:lnTo>
                  <a:pt x="28737" y="101096"/>
                </a:lnTo>
                <a:lnTo>
                  <a:pt x="24912" y="102958"/>
                </a:lnTo>
                <a:lnTo>
                  <a:pt x="21092" y="105468"/>
                </a:lnTo>
                <a:lnTo>
                  <a:pt x="17275" y="108412"/>
                </a:lnTo>
                <a:lnTo>
                  <a:pt x="14731" y="111645"/>
                </a:lnTo>
                <a:lnTo>
                  <a:pt x="13035" y="115070"/>
                </a:lnTo>
                <a:lnTo>
                  <a:pt x="11904" y="118624"/>
                </a:lnTo>
                <a:lnTo>
                  <a:pt x="9880" y="120992"/>
                </a:lnTo>
                <a:lnTo>
                  <a:pt x="7262" y="122572"/>
                </a:lnTo>
                <a:lnTo>
                  <a:pt x="4245" y="123625"/>
                </a:lnTo>
                <a:lnTo>
                  <a:pt x="2234" y="125597"/>
                </a:lnTo>
                <a:lnTo>
                  <a:pt x="893" y="128181"/>
                </a:lnTo>
                <a:lnTo>
                  <a:pt x="0" y="131174"/>
                </a:lnTo>
                <a:lnTo>
                  <a:pt x="674" y="133169"/>
                </a:lnTo>
                <a:lnTo>
                  <a:pt x="2393" y="134500"/>
                </a:lnTo>
                <a:lnTo>
                  <a:pt x="8211" y="136635"/>
                </a:lnTo>
                <a:lnTo>
                  <a:pt x="8688" y="138080"/>
                </a:lnTo>
                <a:lnTo>
                  <a:pt x="9218" y="143072"/>
                </a:lnTo>
                <a:lnTo>
                  <a:pt x="10630" y="144912"/>
                </a:lnTo>
                <a:lnTo>
                  <a:pt x="12840" y="146138"/>
                </a:lnTo>
                <a:lnTo>
                  <a:pt x="15584" y="146955"/>
                </a:lnTo>
                <a:lnTo>
                  <a:pt x="21224" y="150040"/>
                </a:lnTo>
                <a:lnTo>
                  <a:pt x="28793" y="154637"/>
                </a:lnTo>
                <a:lnTo>
                  <a:pt x="37650" y="160241"/>
                </a:lnTo>
                <a:lnTo>
                  <a:pt x="44824" y="163978"/>
                </a:lnTo>
                <a:lnTo>
                  <a:pt x="50877" y="166469"/>
                </a:lnTo>
                <a:lnTo>
                  <a:pt x="56182" y="168129"/>
                </a:lnTo>
                <a:lnTo>
                  <a:pt x="60989" y="169237"/>
                </a:lnTo>
                <a:lnTo>
                  <a:pt x="65463" y="169975"/>
                </a:lnTo>
                <a:lnTo>
                  <a:pt x="69716" y="170466"/>
                </a:lnTo>
                <a:lnTo>
                  <a:pt x="73822" y="172064"/>
                </a:lnTo>
                <a:lnTo>
                  <a:pt x="77829" y="174399"/>
                </a:lnTo>
                <a:lnTo>
                  <a:pt x="81770" y="177226"/>
                </a:lnTo>
                <a:lnTo>
                  <a:pt x="85668" y="180381"/>
                </a:lnTo>
                <a:lnTo>
                  <a:pt x="89536" y="183754"/>
                </a:lnTo>
                <a:lnTo>
                  <a:pt x="93385" y="187273"/>
                </a:lnTo>
                <a:lnTo>
                  <a:pt x="97220" y="189619"/>
                </a:lnTo>
                <a:lnTo>
                  <a:pt x="101048" y="191183"/>
                </a:lnTo>
                <a:lnTo>
                  <a:pt x="123942" y="2057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07"/>
          <p:cNvSpPr/>
          <p:nvPr/>
        </p:nvSpPr>
        <p:spPr>
          <a:xfrm>
            <a:off x="5212237" y="3726179"/>
            <a:ext cx="491334" cy="377192"/>
          </a:xfrm>
          <a:custGeom>
            <a:avLst/>
            <a:gdLst/>
            <a:ahLst/>
            <a:cxnLst/>
            <a:rect l="0" t="0" r="0" b="0"/>
            <a:pathLst>
              <a:path w="491334" h="377192">
                <a:moveTo>
                  <a:pt x="491333" y="0"/>
                </a:moveTo>
                <a:lnTo>
                  <a:pt x="485265" y="6068"/>
                </a:lnTo>
                <a:lnTo>
                  <a:pt x="477127" y="11666"/>
                </a:lnTo>
                <a:lnTo>
                  <a:pt x="451153" y="28045"/>
                </a:lnTo>
                <a:lnTo>
                  <a:pt x="440416" y="36477"/>
                </a:lnTo>
                <a:lnTo>
                  <a:pt x="431988" y="44638"/>
                </a:lnTo>
                <a:lnTo>
                  <a:pt x="425099" y="52619"/>
                </a:lnTo>
                <a:lnTo>
                  <a:pt x="414157" y="61749"/>
                </a:lnTo>
                <a:lnTo>
                  <a:pt x="400512" y="71646"/>
                </a:lnTo>
                <a:lnTo>
                  <a:pt x="385065" y="82054"/>
                </a:lnTo>
                <a:lnTo>
                  <a:pt x="354356" y="103779"/>
                </a:lnTo>
                <a:lnTo>
                  <a:pt x="339055" y="114906"/>
                </a:lnTo>
                <a:lnTo>
                  <a:pt x="322504" y="126134"/>
                </a:lnTo>
                <a:lnTo>
                  <a:pt x="287181" y="148770"/>
                </a:lnTo>
                <a:lnTo>
                  <a:pt x="272682" y="157600"/>
                </a:lnTo>
                <a:lnTo>
                  <a:pt x="260475" y="164757"/>
                </a:lnTo>
                <a:lnTo>
                  <a:pt x="249798" y="170798"/>
                </a:lnTo>
                <a:lnTo>
                  <a:pt x="240139" y="177366"/>
                </a:lnTo>
                <a:lnTo>
                  <a:pt x="231160" y="184284"/>
                </a:lnTo>
                <a:lnTo>
                  <a:pt x="222634" y="191436"/>
                </a:lnTo>
                <a:lnTo>
                  <a:pt x="211871" y="198744"/>
                </a:lnTo>
                <a:lnTo>
                  <a:pt x="199615" y="206156"/>
                </a:lnTo>
                <a:lnTo>
                  <a:pt x="171180" y="222435"/>
                </a:lnTo>
                <a:lnTo>
                  <a:pt x="123281" y="250480"/>
                </a:lnTo>
                <a:lnTo>
                  <a:pt x="100848" y="262878"/>
                </a:lnTo>
                <a:lnTo>
                  <a:pt x="85797" y="272622"/>
                </a:lnTo>
                <a:lnTo>
                  <a:pt x="73605" y="281186"/>
                </a:lnTo>
                <a:lnTo>
                  <a:pt x="59719" y="289225"/>
                </a:lnTo>
                <a:lnTo>
                  <a:pt x="48468" y="297032"/>
                </a:lnTo>
                <a:lnTo>
                  <a:pt x="34993" y="308566"/>
                </a:lnTo>
                <a:lnTo>
                  <a:pt x="30896" y="312391"/>
                </a:lnTo>
                <a:lnTo>
                  <a:pt x="26895" y="314941"/>
                </a:lnTo>
                <a:lnTo>
                  <a:pt x="19063" y="317774"/>
                </a:lnTo>
                <a:lnTo>
                  <a:pt x="16466" y="319800"/>
                </a:lnTo>
                <a:lnTo>
                  <a:pt x="14735" y="322420"/>
                </a:lnTo>
                <a:lnTo>
                  <a:pt x="13581" y="325437"/>
                </a:lnTo>
                <a:lnTo>
                  <a:pt x="5889" y="335750"/>
                </a:lnTo>
                <a:lnTo>
                  <a:pt x="3874" y="339404"/>
                </a:lnTo>
                <a:lnTo>
                  <a:pt x="639" y="351006"/>
                </a:lnTo>
                <a:lnTo>
                  <a:pt x="373" y="352114"/>
                </a:lnTo>
                <a:lnTo>
                  <a:pt x="0" y="359742"/>
                </a:lnTo>
                <a:lnTo>
                  <a:pt x="2488" y="361748"/>
                </a:lnTo>
                <a:lnTo>
                  <a:pt x="12025" y="363977"/>
                </a:lnTo>
                <a:lnTo>
                  <a:pt x="24730" y="364968"/>
                </a:lnTo>
                <a:lnTo>
                  <a:pt x="37574" y="365408"/>
                </a:lnTo>
                <a:lnTo>
                  <a:pt x="53214" y="365656"/>
                </a:lnTo>
                <a:lnTo>
                  <a:pt x="66320" y="365714"/>
                </a:lnTo>
                <a:lnTo>
                  <a:pt x="84801" y="363189"/>
                </a:lnTo>
                <a:lnTo>
                  <a:pt x="166126" y="350041"/>
                </a:lnTo>
                <a:lnTo>
                  <a:pt x="184358" y="347661"/>
                </a:lnTo>
                <a:lnTo>
                  <a:pt x="199053" y="346074"/>
                </a:lnTo>
                <a:lnTo>
                  <a:pt x="216470" y="345016"/>
                </a:lnTo>
                <a:lnTo>
                  <a:pt x="256141" y="343841"/>
                </a:lnTo>
                <a:lnTo>
                  <a:pt x="274848" y="344797"/>
                </a:lnTo>
                <a:lnTo>
                  <a:pt x="292400" y="346705"/>
                </a:lnTo>
                <a:lnTo>
                  <a:pt x="309181" y="349247"/>
                </a:lnTo>
                <a:lnTo>
                  <a:pt x="322908" y="350941"/>
                </a:lnTo>
                <a:lnTo>
                  <a:pt x="334600" y="352071"/>
                </a:lnTo>
                <a:lnTo>
                  <a:pt x="344934" y="352824"/>
                </a:lnTo>
                <a:lnTo>
                  <a:pt x="354364" y="353326"/>
                </a:lnTo>
                <a:lnTo>
                  <a:pt x="371614" y="353884"/>
                </a:lnTo>
                <a:lnTo>
                  <a:pt x="378500" y="355303"/>
                </a:lnTo>
                <a:lnTo>
                  <a:pt x="389538" y="360266"/>
                </a:lnTo>
                <a:lnTo>
                  <a:pt x="402064" y="363318"/>
                </a:lnTo>
                <a:lnTo>
                  <a:pt x="408960" y="364132"/>
                </a:lnTo>
                <a:lnTo>
                  <a:pt x="420009" y="368424"/>
                </a:lnTo>
                <a:lnTo>
                  <a:pt x="434183" y="3771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08"/>
          <p:cNvSpPr/>
          <p:nvPr/>
        </p:nvSpPr>
        <p:spPr>
          <a:xfrm>
            <a:off x="5349773" y="4560569"/>
            <a:ext cx="410948" cy="365761"/>
          </a:xfrm>
          <a:custGeom>
            <a:avLst/>
            <a:gdLst/>
            <a:ahLst/>
            <a:cxnLst/>
            <a:rect l="0" t="0" r="0" b="0"/>
            <a:pathLst>
              <a:path w="410948" h="365761">
                <a:moveTo>
                  <a:pt x="250927" y="0"/>
                </a:moveTo>
                <a:lnTo>
                  <a:pt x="244859" y="0"/>
                </a:lnTo>
                <a:lnTo>
                  <a:pt x="241801" y="1270"/>
                </a:lnTo>
                <a:lnTo>
                  <a:pt x="231430" y="9126"/>
                </a:lnTo>
                <a:lnTo>
                  <a:pt x="224059" y="15910"/>
                </a:lnTo>
                <a:lnTo>
                  <a:pt x="217775" y="20766"/>
                </a:lnTo>
                <a:lnTo>
                  <a:pt x="209775" y="26545"/>
                </a:lnTo>
                <a:lnTo>
                  <a:pt x="200632" y="32937"/>
                </a:lnTo>
                <a:lnTo>
                  <a:pt x="191997" y="39738"/>
                </a:lnTo>
                <a:lnTo>
                  <a:pt x="183700" y="46812"/>
                </a:lnTo>
                <a:lnTo>
                  <a:pt x="168978" y="60176"/>
                </a:lnTo>
                <a:lnTo>
                  <a:pt x="158202" y="70349"/>
                </a:lnTo>
                <a:lnTo>
                  <a:pt x="97447" y="130663"/>
                </a:lnTo>
                <a:lnTo>
                  <a:pt x="90187" y="139179"/>
                </a:lnTo>
                <a:lnTo>
                  <a:pt x="84077" y="147396"/>
                </a:lnTo>
                <a:lnTo>
                  <a:pt x="78733" y="155414"/>
                </a:lnTo>
                <a:lnTo>
                  <a:pt x="73901" y="163300"/>
                </a:lnTo>
                <a:lnTo>
                  <a:pt x="69410" y="171096"/>
                </a:lnTo>
                <a:lnTo>
                  <a:pt x="65145" y="178835"/>
                </a:lnTo>
                <a:lnTo>
                  <a:pt x="59763" y="185263"/>
                </a:lnTo>
                <a:lnTo>
                  <a:pt x="47008" y="195793"/>
                </a:lnTo>
                <a:lnTo>
                  <a:pt x="36260" y="204706"/>
                </a:lnTo>
                <a:lnTo>
                  <a:pt x="31615" y="208861"/>
                </a:lnTo>
                <a:lnTo>
                  <a:pt x="23068" y="220251"/>
                </a:lnTo>
                <a:lnTo>
                  <a:pt x="19011" y="226844"/>
                </a:lnTo>
                <a:lnTo>
                  <a:pt x="14503" y="237557"/>
                </a:lnTo>
                <a:lnTo>
                  <a:pt x="13301" y="242191"/>
                </a:lnTo>
                <a:lnTo>
                  <a:pt x="8579" y="250728"/>
                </a:lnTo>
                <a:lnTo>
                  <a:pt x="5541" y="254782"/>
                </a:lnTo>
                <a:lnTo>
                  <a:pt x="2166" y="262673"/>
                </a:lnTo>
                <a:lnTo>
                  <a:pt x="667" y="270414"/>
                </a:lnTo>
                <a:lnTo>
                  <a:pt x="0" y="278087"/>
                </a:lnTo>
                <a:lnTo>
                  <a:pt x="1092" y="281912"/>
                </a:lnTo>
                <a:lnTo>
                  <a:pt x="7427" y="292092"/>
                </a:lnTo>
                <a:lnTo>
                  <a:pt x="11138" y="296943"/>
                </a:lnTo>
                <a:lnTo>
                  <a:pt x="16507" y="302578"/>
                </a:lnTo>
                <a:lnTo>
                  <a:pt x="26514" y="309316"/>
                </a:lnTo>
                <a:lnTo>
                  <a:pt x="32738" y="312891"/>
                </a:lnTo>
                <a:lnTo>
                  <a:pt x="39427" y="315274"/>
                </a:lnTo>
                <a:lnTo>
                  <a:pt x="46427" y="316863"/>
                </a:lnTo>
                <a:lnTo>
                  <a:pt x="53634" y="317922"/>
                </a:lnTo>
                <a:lnTo>
                  <a:pt x="62248" y="319898"/>
                </a:lnTo>
                <a:lnTo>
                  <a:pt x="71801" y="322486"/>
                </a:lnTo>
                <a:lnTo>
                  <a:pt x="81979" y="325480"/>
                </a:lnTo>
                <a:lnTo>
                  <a:pt x="97655" y="327477"/>
                </a:lnTo>
                <a:lnTo>
                  <a:pt x="116996" y="328808"/>
                </a:lnTo>
                <a:lnTo>
                  <a:pt x="169757" y="330682"/>
                </a:lnTo>
                <a:lnTo>
                  <a:pt x="198341" y="331120"/>
                </a:lnTo>
                <a:lnTo>
                  <a:pt x="240679" y="331314"/>
                </a:lnTo>
                <a:lnTo>
                  <a:pt x="259335" y="332636"/>
                </a:lnTo>
                <a:lnTo>
                  <a:pt x="275582" y="334788"/>
                </a:lnTo>
                <a:lnTo>
                  <a:pt x="290223" y="337492"/>
                </a:lnTo>
                <a:lnTo>
                  <a:pt x="302525" y="339295"/>
                </a:lnTo>
                <a:lnTo>
                  <a:pt x="313265" y="340497"/>
                </a:lnTo>
                <a:lnTo>
                  <a:pt x="322966" y="341298"/>
                </a:lnTo>
                <a:lnTo>
                  <a:pt x="331972" y="343102"/>
                </a:lnTo>
                <a:lnTo>
                  <a:pt x="340518" y="345575"/>
                </a:lnTo>
                <a:lnTo>
                  <a:pt x="348753" y="348493"/>
                </a:lnTo>
                <a:lnTo>
                  <a:pt x="356785" y="350439"/>
                </a:lnTo>
                <a:lnTo>
                  <a:pt x="364678" y="351736"/>
                </a:lnTo>
                <a:lnTo>
                  <a:pt x="410947" y="3657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09"/>
          <p:cNvSpPr/>
          <p:nvPr/>
        </p:nvSpPr>
        <p:spPr>
          <a:xfrm>
            <a:off x="8115300" y="3456704"/>
            <a:ext cx="513613" cy="269476"/>
          </a:xfrm>
          <a:custGeom>
            <a:avLst/>
            <a:gdLst/>
            <a:ahLst/>
            <a:cxnLst/>
            <a:rect l="0" t="0" r="0" b="0"/>
            <a:pathLst>
              <a:path w="513613" h="269476">
                <a:moveTo>
                  <a:pt x="0" y="6585"/>
                </a:moveTo>
                <a:lnTo>
                  <a:pt x="0" y="518"/>
                </a:lnTo>
                <a:lnTo>
                  <a:pt x="1270" y="0"/>
                </a:lnTo>
                <a:lnTo>
                  <a:pt x="3386" y="925"/>
                </a:lnTo>
                <a:lnTo>
                  <a:pt x="6067" y="2812"/>
                </a:lnTo>
                <a:lnTo>
                  <a:pt x="12433" y="4908"/>
                </a:lnTo>
                <a:lnTo>
                  <a:pt x="23305" y="5840"/>
                </a:lnTo>
                <a:lnTo>
                  <a:pt x="45071" y="6254"/>
                </a:lnTo>
                <a:lnTo>
                  <a:pt x="138514" y="6557"/>
                </a:lnTo>
                <a:lnTo>
                  <a:pt x="157112" y="7836"/>
                </a:lnTo>
                <a:lnTo>
                  <a:pt x="173321" y="9959"/>
                </a:lnTo>
                <a:lnTo>
                  <a:pt x="187937" y="12645"/>
                </a:lnTo>
                <a:lnTo>
                  <a:pt x="231271" y="19015"/>
                </a:lnTo>
                <a:lnTo>
                  <a:pt x="361032" y="37197"/>
                </a:lnTo>
                <a:lnTo>
                  <a:pt x="426589" y="47264"/>
                </a:lnTo>
                <a:lnTo>
                  <a:pt x="439332" y="48945"/>
                </a:lnTo>
                <a:lnTo>
                  <a:pt x="449098" y="50065"/>
                </a:lnTo>
                <a:lnTo>
                  <a:pt x="458148" y="52082"/>
                </a:lnTo>
                <a:lnTo>
                  <a:pt x="466722" y="54696"/>
                </a:lnTo>
                <a:lnTo>
                  <a:pt x="481751" y="60988"/>
                </a:lnTo>
                <a:lnTo>
                  <a:pt x="492665" y="68018"/>
                </a:lnTo>
                <a:lnTo>
                  <a:pt x="501749" y="75375"/>
                </a:lnTo>
                <a:lnTo>
                  <a:pt x="505949" y="79115"/>
                </a:lnTo>
                <a:lnTo>
                  <a:pt x="508749" y="82879"/>
                </a:lnTo>
                <a:lnTo>
                  <a:pt x="511861" y="90447"/>
                </a:lnTo>
                <a:lnTo>
                  <a:pt x="513612" y="95780"/>
                </a:lnTo>
                <a:lnTo>
                  <a:pt x="512588" y="97798"/>
                </a:lnTo>
                <a:lnTo>
                  <a:pt x="508063" y="103428"/>
                </a:lnTo>
                <a:lnTo>
                  <a:pt x="501819" y="110163"/>
                </a:lnTo>
                <a:lnTo>
                  <a:pt x="498376" y="113738"/>
                </a:lnTo>
                <a:lnTo>
                  <a:pt x="493541" y="116120"/>
                </a:lnTo>
                <a:lnTo>
                  <a:pt x="481395" y="118768"/>
                </a:lnTo>
                <a:lnTo>
                  <a:pt x="468249" y="124554"/>
                </a:lnTo>
                <a:lnTo>
                  <a:pt x="450596" y="133491"/>
                </a:lnTo>
                <a:lnTo>
                  <a:pt x="429938" y="144529"/>
                </a:lnTo>
                <a:lnTo>
                  <a:pt x="412355" y="153158"/>
                </a:lnTo>
                <a:lnTo>
                  <a:pt x="396823" y="160181"/>
                </a:lnTo>
                <a:lnTo>
                  <a:pt x="242725" y="225089"/>
                </a:lnTo>
                <a:lnTo>
                  <a:pt x="213288" y="238318"/>
                </a:lnTo>
                <a:lnTo>
                  <a:pt x="191738" y="248431"/>
                </a:lnTo>
                <a:lnTo>
                  <a:pt x="177080" y="253773"/>
                </a:lnTo>
                <a:lnTo>
                  <a:pt x="148590" y="2694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0"/>
          <p:cNvSpPr/>
          <p:nvPr/>
        </p:nvSpPr>
        <p:spPr>
          <a:xfrm>
            <a:off x="8149590" y="4126229"/>
            <a:ext cx="603486" cy="628651"/>
          </a:xfrm>
          <a:custGeom>
            <a:avLst/>
            <a:gdLst/>
            <a:ahLst/>
            <a:cxnLst/>
            <a:rect l="0" t="0" r="0" b="0"/>
            <a:pathLst>
              <a:path w="603486" h="628651">
                <a:moveTo>
                  <a:pt x="0" y="0"/>
                </a:moveTo>
                <a:lnTo>
                  <a:pt x="12135" y="6068"/>
                </a:lnTo>
                <a:lnTo>
                  <a:pt x="28254" y="12434"/>
                </a:lnTo>
                <a:lnTo>
                  <a:pt x="48116" y="19497"/>
                </a:lnTo>
                <a:lnTo>
                  <a:pt x="69645" y="26869"/>
                </a:lnTo>
                <a:lnTo>
                  <a:pt x="79450" y="29342"/>
                </a:lnTo>
                <a:lnTo>
                  <a:pt x="97118" y="32091"/>
                </a:lnTo>
                <a:lnTo>
                  <a:pt x="106654" y="34094"/>
                </a:lnTo>
                <a:lnTo>
                  <a:pt x="116823" y="36700"/>
                </a:lnTo>
                <a:lnTo>
                  <a:pt x="127411" y="39707"/>
                </a:lnTo>
                <a:lnTo>
                  <a:pt x="138281" y="41711"/>
                </a:lnTo>
                <a:lnTo>
                  <a:pt x="149337" y="43048"/>
                </a:lnTo>
                <a:lnTo>
                  <a:pt x="160519" y="43939"/>
                </a:lnTo>
                <a:lnTo>
                  <a:pt x="175592" y="45803"/>
                </a:lnTo>
                <a:lnTo>
                  <a:pt x="212660" y="51260"/>
                </a:lnTo>
                <a:lnTo>
                  <a:pt x="230673" y="54494"/>
                </a:lnTo>
                <a:lnTo>
                  <a:pt x="247762" y="57919"/>
                </a:lnTo>
                <a:lnTo>
                  <a:pt x="368989" y="84157"/>
                </a:lnTo>
                <a:lnTo>
                  <a:pt x="419265" y="93707"/>
                </a:lnTo>
                <a:lnTo>
                  <a:pt x="442070" y="99301"/>
                </a:lnTo>
                <a:lnTo>
                  <a:pt x="463623" y="105571"/>
                </a:lnTo>
                <a:lnTo>
                  <a:pt x="531705" y="127816"/>
                </a:lnTo>
                <a:lnTo>
                  <a:pt x="542430" y="132201"/>
                </a:lnTo>
                <a:lnTo>
                  <a:pt x="557733" y="140460"/>
                </a:lnTo>
                <a:lnTo>
                  <a:pt x="573489" y="152249"/>
                </a:lnTo>
                <a:lnTo>
                  <a:pt x="582120" y="156566"/>
                </a:lnTo>
                <a:lnTo>
                  <a:pt x="586200" y="157718"/>
                </a:lnTo>
                <a:lnTo>
                  <a:pt x="594119" y="162384"/>
                </a:lnTo>
                <a:lnTo>
                  <a:pt x="598010" y="165406"/>
                </a:lnTo>
                <a:lnTo>
                  <a:pt x="600603" y="168691"/>
                </a:lnTo>
                <a:lnTo>
                  <a:pt x="602332" y="172151"/>
                </a:lnTo>
                <a:lnTo>
                  <a:pt x="603485" y="175727"/>
                </a:lnTo>
                <a:lnTo>
                  <a:pt x="602983" y="179381"/>
                </a:lnTo>
                <a:lnTo>
                  <a:pt x="601378" y="183088"/>
                </a:lnTo>
                <a:lnTo>
                  <a:pt x="599039" y="186829"/>
                </a:lnTo>
                <a:lnTo>
                  <a:pt x="596439" y="194372"/>
                </a:lnTo>
                <a:lnTo>
                  <a:pt x="595746" y="198161"/>
                </a:lnTo>
                <a:lnTo>
                  <a:pt x="591589" y="205758"/>
                </a:lnTo>
                <a:lnTo>
                  <a:pt x="578722" y="220563"/>
                </a:lnTo>
                <a:lnTo>
                  <a:pt x="565819" y="232648"/>
                </a:lnTo>
                <a:lnTo>
                  <a:pt x="551618" y="242253"/>
                </a:lnTo>
                <a:lnTo>
                  <a:pt x="536841" y="254141"/>
                </a:lnTo>
                <a:lnTo>
                  <a:pt x="523075" y="266622"/>
                </a:lnTo>
                <a:lnTo>
                  <a:pt x="512725" y="276403"/>
                </a:lnTo>
                <a:lnTo>
                  <a:pt x="503106" y="283328"/>
                </a:lnTo>
                <a:lnTo>
                  <a:pt x="490344" y="291755"/>
                </a:lnTo>
                <a:lnTo>
                  <a:pt x="475485" y="301184"/>
                </a:lnTo>
                <a:lnTo>
                  <a:pt x="463040" y="310009"/>
                </a:lnTo>
                <a:lnTo>
                  <a:pt x="452204" y="318433"/>
                </a:lnTo>
                <a:lnTo>
                  <a:pt x="442439" y="326589"/>
                </a:lnTo>
                <a:lnTo>
                  <a:pt x="425769" y="338376"/>
                </a:lnTo>
                <a:lnTo>
                  <a:pt x="288017" y="429091"/>
                </a:lnTo>
                <a:lnTo>
                  <a:pt x="273291" y="439730"/>
                </a:lnTo>
                <a:lnTo>
                  <a:pt x="239995" y="465099"/>
                </a:lnTo>
                <a:lnTo>
                  <a:pt x="226037" y="475166"/>
                </a:lnTo>
                <a:lnTo>
                  <a:pt x="214191" y="483148"/>
                </a:lnTo>
                <a:lnTo>
                  <a:pt x="192986" y="496672"/>
                </a:lnTo>
                <a:lnTo>
                  <a:pt x="170861" y="511150"/>
                </a:lnTo>
                <a:lnTo>
                  <a:pt x="144941" y="529438"/>
                </a:lnTo>
                <a:lnTo>
                  <a:pt x="130918" y="539649"/>
                </a:lnTo>
                <a:lnTo>
                  <a:pt x="119028" y="548996"/>
                </a:lnTo>
                <a:lnTo>
                  <a:pt x="108562" y="557768"/>
                </a:lnTo>
                <a:lnTo>
                  <a:pt x="90159" y="573017"/>
                </a:lnTo>
                <a:lnTo>
                  <a:pt x="73514" y="584028"/>
                </a:lnTo>
                <a:lnTo>
                  <a:pt x="57650" y="593155"/>
                </a:lnTo>
                <a:lnTo>
                  <a:pt x="11429" y="6286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1"/>
          <p:cNvSpPr/>
          <p:nvPr/>
        </p:nvSpPr>
        <p:spPr>
          <a:xfrm>
            <a:off x="6321731" y="2274569"/>
            <a:ext cx="1850720" cy="3874771"/>
          </a:xfrm>
          <a:custGeom>
            <a:avLst/>
            <a:gdLst/>
            <a:ahLst/>
            <a:cxnLst/>
            <a:rect l="0" t="0" r="0" b="0"/>
            <a:pathLst>
              <a:path w="1850720" h="3874771">
                <a:moveTo>
                  <a:pt x="21919" y="3874770"/>
                </a:moveTo>
                <a:lnTo>
                  <a:pt x="9783" y="3868703"/>
                </a:lnTo>
                <a:lnTo>
                  <a:pt x="6208" y="3865645"/>
                </a:lnTo>
                <a:lnTo>
                  <a:pt x="3825" y="3862337"/>
                </a:lnTo>
                <a:lnTo>
                  <a:pt x="0" y="3853970"/>
                </a:lnTo>
                <a:lnTo>
                  <a:pt x="5406" y="3840386"/>
                </a:lnTo>
                <a:lnTo>
                  <a:pt x="61542" y="3740659"/>
                </a:lnTo>
                <a:lnTo>
                  <a:pt x="91082" y="3661730"/>
                </a:lnTo>
                <a:lnTo>
                  <a:pt x="139354" y="3503320"/>
                </a:lnTo>
                <a:lnTo>
                  <a:pt x="178211" y="3370446"/>
                </a:lnTo>
                <a:lnTo>
                  <a:pt x="228287" y="3213999"/>
                </a:lnTo>
                <a:lnTo>
                  <a:pt x="266038" y="3093414"/>
                </a:lnTo>
                <a:lnTo>
                  <a:pt x="325531" y="2912867"/>
                </a:lnTo>
                <a:lnTo>
                  <a:pt x="393253" y="2692295"/>
                </a:lnTo>
                <a:lnTo>
                  <a:pt x="465412" y="2475473"/>
                </a:lnTo>
                <a:lnTo>
                  <a:pt x="507372" y="2367964"/>
                </a:lnTo>
                <a:lnTo>
                  <a:pt x="672666" y="1941508"/>
                </a:lnTo>
                <a:lnTo>
                  <a:pt x="717539" y="1834442"/>
                </a:lnTo>
                <a:lnTo>
                  <a:pt x="777233" y="1702766"/>
                </a:lnTo>
                <a:lnTo>
                  <a:pt x="811427" y="1622502"/>
                </a:lnTo>
                <a:lnTo>
                  <a:pt x="1082720" y="1052562"/>
                </a:lnTo>
                <a:lnTo>
                  <a:pt x="1129232" y="958449"/>
                </a:lnTo>
                <a:lnTo>
                  <a:pt x="1173189" y="876828"/>
                </a:lnTo>
                <a:lnTo>
                  <a:pt x="1230824" y="777051"/>
                </a:lnTo>
                <a:lnTo>
                  <a:pt x="1294540" y="672593"/>
                </a:lnTo>
                <a:lnTo>
                  <a:pt x="1377738" y="540917"/>
                </a:lnTo>
                <a:lnTo>
                  <a:pt x="1423335" y="472818"/>
                </a:lnTo>
                <a:lnTo>
                  <a:pt x="1481701" y="391752"/>
                </a:lnTo>
                <a:lnTo>
                  <a:pt x="1528807" y="328629"/>
                </a:lnTo>
                <a:lnTo>
                  <a:pt x="1600441" y="236365"/>
                </a:lnTo>
                <a:lnTo>
                  <a:pt x="1648010" y="182500"/>
                </a:lnTo>
                <a:lnTo>
                  <a:pt x="1694278" y="140434"/>
                </a:lnTo>
                <a:lnTo>
                  <a:pt x="1747568" y="90817"/>
                </a:lnTo>
                <a:lnTo>
                  <a:pt x="1802309" y="40188"/>
                </a:lnTo>
                <a:lnTo>
                  <a:pt x="1822853" y="22942"/>
                </a:lnTo>
                <a:lnTo>
                  <a:pt x="1835688" y="7362"/>
                </a:lnTo>
                <a:lnTo>
                  <a:pt x="1839428" y="4908"/>
                </a:lnTo>
                <a:lnTo>
                  <a:pt x="185071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2"/>
          <p:cNvSpPr/>
          <p:nvPr/>
        </p:nvSpPr>
        <p:spPr>
          <a:xfrm>
            <a:off x="6173928" y="5920739"/>
            <a:ext cx="306882" cy="410623"/>
          </a:xfrm>
          <a:custGeom>
            <a:avLst/>
            <a:gdLst/>
            <a:ahLst/>
            <a:cxnLst/>
            <a:rect l="0" t="0" r="0" b="0"/>
            <a:pathLst>
              <a:path w="306882" h="410623">
                <a:moveTo>
                  <a:pt x="21131" y="0"/>
                </a:moveTo>
                <a:lnTo>
                  <a:pt x="15064" y="12136"/>
                </a:lnTo>
                <a:lnTo>
                  <a:pt x="12085" y="24867"/>
                </a:lnTo>
                <a:lnTo>
                  <a:pt x="11290" y="31818"/>
                </a:lnTo>
                <a:lnTo>
                  <a:pt x="9491" y="41533"/>
                </a:lnTo>
                <a:lnTo>
                  <a:pt x="4104" y="65873"/>
                </a:lnTo>
                <a:lnTo>
                  <a:pt x="2160" y="83285"/>
                </a:lnTo>
                <a:lnTo>
                  <a:pt x="864" y="103783"/>
                </a:lnTo>
                <a:lnTo>
                  <a:pt x="0" y="126339"/>
                </a:lnTo>
                <a:lnTo>
                  <a:pt x="693" y="147727"/>
                </a:lnTo>
                <a:lnTo>
                  <a:pt x="2427" y="168335"/>
                </a:lnTo>
                <a:lnTo>
                  <a:pt x="4851" y="188423"/>
                </a:lnTo>
                <a:lnTo>
                  <a:pt x="6468" y="204356"/>
                </a:lnTo>
                <a:lnTo>
                  <a:pt x="7546" y="217517"/>
                </a:lnTo>
                <a:lnTo>
                  <a:pt x="8264" y="228831"/>
                </a:lnTo>
                <a:lnTo>
                  <a:pt x="10013" y="238914"/>
                </a:lnTo>
                <a:lnTo>
                  <a:pt x="12449" y="248177"/>
                </a:lnTo>
                <a:lnTo>
                  <a:pt x="15343" y="256891"/>
                </a:lnTo>
                <a:lnTo>
                  <a:pt x="17273" y="263971"/>
                </a:lnTo>
                <a:lnTo>
                  <a:pt x="19417" y="275224"/>
                </a:lnTo>
                <a:lnTo>
                  <a:pt x="20370" y="287845"/>
                </a:lnTo>
                <a:lnTo>
                  <a:pt x="20624" y="294767"/>
                </a:lnTo>
                <a:lnTo>
                  <a:pt x="22063" y="303191"/>
                </a:lnTo>
                <a:lnTo>
                  <a:pt x="24292" y="312618"/>
                </a:lnTo>
                <a:lnTo>
                  <a:pt x="27049" y="322712"/>
                </a:lnTo>
                <a:lnTo>
                  <a:pt x="28886" y="330711"/>
                </a:lnTo>
                <a:lnTo>
                  <a:pt x="30928" y="342986"/>
                </a:lnTo>
                <a:lnTo>
                  <a:pt x="32743" y="349307"/>
                </a:lnTo>
                <a:lnTo>
                  <a:pt x="35222" y="356062"/>
                </a:lnTo>
                <a:lnTo>
                  <a:pt x="38145" y="363104"/>
                </a:lnTo>
                <a:lnTo>
                  <a:pt x="41364" y="370340"/>
                </a:lnTo>
                <a:lnTo>
                  <a:pt x="48327" y="385152"/>
                </a:lnTo>
                <a:lnTo>
                  <a:pt x="55655" y="396816"/>
                </a:lnTo>
                <a:lnTo>
                  <a:pt x="59388" y="401704"/>
                </a:lnTo>
                <a:lnTo>
                  <a:pt x="63145" y="404963"/>
                </a:lnTo>
                <a:lnTo>
                  <a:pt x="66920" y="407135"/>
                </a:lnTo>
                <a:lnTo>
                  <a:pt x="74503" y="409549"/>
                </a:lnTo>
                <a:lnTo>
                  <a:pt x="82105" y="410622"/>
                </a:lnTo>
                <a:lnTo>
                  <a:pt x="84640" y="409638"/>
                </a:lnTo>
                <a:lnTo>
                  <a:pt x="86331" y="407713"/>
                </a:lnTo>
                <a:lnTo>
                  <a:pt x="87458" y="405158"/>
                </a:lnTo>
                <a:lnTo>
                  <a:pt x="89479" y="403455"/>
                </a:lnTo>
                <a:lnTo>
                  <a:pt x="92097" y="402320"/>
                </a:lnTo>
                <a:lnTo>
                  <a:pt x="95112" y="401564"/>
                </a:lnTo>
                <a:lnTo>
                  <a:pt x="98391" y="398519"/>
                </a:lnTo>
                <a:lnTo>
                  <a:pt x="105423" y="388363"/>
                </a:lnTo>
                <a:lnTo>
                  <a:pt x="112781" y="378770"/>
                </a:lnTo>
                <a:lnTo>
                  <a:pt x="120285" y="369002"/>
                </a:lnTo>
                <a:lnTo>
                  <a:pt x="127853" y="356194"/>
                </a:lnTo>
                <a:lnTo>
                  <a:pt x="132919" y="350493"/>
                </a:lnTo>
                <a:lnTo>
                  <a:pt x="138837" y="345422"/>
                </a:lnTo>
                <a:lnTo>
                  <a:pt x="145322" y="340772"/>
                </a:lnTo>
                <a:lnTo>
                  <a:pt x="152185" y="333861"/>
                </a:lnTo>
                <a:lnTo>
                  <a:pt x="159300" y="325444"/>
                </a:lnTo>
                <a:lnTo>
                  <a:pt x="166584" y="316023"/>
                </a:lnTo>
                <a:lnTo>
                  <a:pt x="175250" y="305932"/>
                </a:lnTo>
                <a:lnTo>
                  <a:pt x="184837" y="295395"/>
                </a:lnTo>
                <a:lnTo>
                  <a:pt x="195039" y="284560"/>
                </a:lnTo>
                <a:lnTo>
                  <a:pt x="210729" y="270987"/>
                </a:lnTo>
                <a:lnTo>
                  <a:pt x="306881" y="1943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3"/>
          <p:cNvSpPr/>
          <p:nvPr/>
        </p:nvSpPr>
        <p:spPr>
          <a:xfrm>
            <a:off x="7932419" y="2217798"/>
            <a:ext cx="377041" cy="273942"/>
          </a:xfrm>
          <a:custGeom>
            <a:avLst/>
            <a:gdLst/>
            <a:ahLst/>
            <a:cxnLst/>
            <a:rect l="0" t="0" r="0" b="0"/>
            <a:pathLst>
              <a:path w="377041" h="273942">
                <a:moveTo>
                  <a:pt x="0" y="136781"/>
                </a:moveTo>
                <a:lnTo>
                  <a:pt x="6068" y="130714"/>
                </a:lnTo>
                <a:lnTo>
                  <a:pt x="15821" y="124348"/>
                </a:lnTo>
                <a:lnTo>
                  <a:pt x="27352" y="117286"/>
                </a:lnTo>
                <a:lnTo>
                  <a:pt x="36710" y="109913"/>
                </a:lnTo>
                <a:lnTo>
                  <a:pt x="42254" y="107439"/>
                </a:lnTo>
                <a:lnTo>
                  <a:pt x="48489" y="105790"/>
                </a:lnTo>
                <a:lnTo>
                  <a:pt x="55187" y="104691"/>
                </a:lnTo>
                <a:lnTo>
                  <a:pt x="66015" y="100082"/>
                </a:lnTo>
                <a:lnTo>
                  <a:pt x="77600" y="93801"/>
                </a:lnTo>
                <a:lnTo>
                  <a:pt x="86024" y="90348"/>
                </a:lnTo>
                <a:lnTo>
                  <a:pt x="95449" y="86776"/>
                </a:lnTo>
                <a:lnTo>
                  <a:pt x="104274" y="83124"/>
                </a:lnTo>
                <a:lnTo>
                  <a:pt x="112696" y="79420"/>
                </a:lnTo>
                <a:lnTo>
                  <a:pt x="128827" y="71918"/>
                </a:lnTo>
                <a:lnTo>
                  <a:pt x="144463" y="64350"/>
                </a:lnTo>
                <a:lnTo>
                  <a:pt x="154729" y="60554"/>
                </a:lnTo>
                <a:lnTo>
                  <a:pt x="166653" y="56753"/>
                </a:lnTo>
                <a:lnTo>
                  <a:pt x="179682" y="52949"/>
                </a:lnTo>
                <a:lnTo>
                  <a:pt x="194719" y="47873"/>
                </a:lnTo>
                <a:lnTo>
                  <a:pt x="228358" y="35460"/>
                </a:lnTo>
                <a:lnTo>
                  <a:pt x="282998" y="14191"/>
                </a:lnTo>
                <a:lnTo>
                  <a:pt x="297885" y="9335"/>
                </a:lnTo>
                <a:lnTo>
                  <a:pt x="310350" y="6097"/>
                </a:lnTo>
                <a:lnTo>
                  <a:pt x="321201" y="3939"/>
                </a:lnTo>
                <a:lnTo>
                  <a:pt x="330974" y="2500"/>
                </a:lnTo>
                <a:lnTo>
                  <a:pt x="340030" y="1540"/>
                </a:lnTo>
                <a:lnTo>
                  <a:pt x="360678" y="0"/>
                </a:lnTo>
                <a:lnTo>
                  <a:pt x="362372" y="1144"/>
                </a:lnTo>
                <a:lnTo>
                  <a:pt x="363501" y="3177"/>
                </a:lnTo>
                <a:lnTo>
                  <a:pt x="364254" y="5802"/>
                </a:lnTo>
                <a:lnTo>
                  <a:pt x="366026" y="7552"/>
                </a:lnTo>
                <a:lnTo>
                  <a:pt x="368478" y="8718"/>
                </a:lnTo>
                <a:lnTo>
                  <a:pt x="371382" y="9496"/>
                </a:lnTo>
                <a:lnTo>
                  <a:pt x="373318" y="11284"/>
                </a:lnTo>
                <a:lnTo>
                  <a:pt x="374609" y="13747"/>
                </a:lnTo>
                <a:lnTo>
                  <a:pt x="376043" y="19869"/>
                </a:lnTo>
                <a:lnTo>
                  <a:pt x="376680" y="26824"/>
                </a:lnTo>
                <a:lnTo>
                  <a:pt x="376964" y="34148"/>
                </a:lnTo>
                <a:lnTo>
                  <a:pt x="377040" y="37879"/>
                </a:lnTo>
                <a:lnTo>
                  <a:pt x="375820" y="47987"/>
                </a:lnTo>
                <a:lnTo>
                  <a:pt x="371078" y="79537"/>
                </a:lnTo>
                <a:lnTo>
                  <a:pt x="368035" y="94809"/>
                </a:lnTo>
                <a:lnTo>
                  <a:pt x="364737" y="108800"/>
                </a:lnTo>
                <a:lnTo>
                  <a:pt x="361268" y="121937"/>
                </a:lnTo>
                <a:lnTo>
                  <a:pt x="357686" y="133235"/>
                </a:lnTo>
                <a:lnTo>
                  <a:pt x="354027" y="143307"/>
                </a:lnTo>
                <a:lnTo>
                  <a:pt x="350318" y="152562"/>
                </a:lnTo>
                <a:lnTo>
                  <a:pt x="342810" y="173005"/>
                </a:lnTo>
                <a:lnTo>
                  <a:pt x="339031" y="183791"/>
                </a:lnTo>
                <a:lnTo>
                  <a:pt x="336511" y="192251"/>
                </a:lnTo>
                <a:lnTo>
                  <a:pt x="334831" y="199161"/>
                </a:lnTo>
                <a:lnTo>
                  <a:pt x="333711" y="205038"/>
                </a:lnTo>
                <a:lnTo>
                  <a:pt x="331694" y="211496"/>
                </a:lnTo>
                <a:lnTo>
                  <a:pt x="329079" y="218341"/>
                </a:lnTo>
                <a:lnTo>
                  <a:pt x="326066" y="225444"/>
                </a:lnTo>
                <a:lnTo>
                  <a:pt x="322787" y="231450"/>
                </a:lnTo>
                <a:lnTo>
                  <a:pt x="319333" y="236724"/>
                </a:lnTo>
                <a:lnTo>
                  <a:pt x="315758" y="241510"/>
                </a:lnTo>
                <a:lnTo>
                  <a:pt x="312105" y="247240"/>
                </a:lnTo>
                <a:lnTo>
                  <a:pt x="308401" y="253601"/>
                </a:lnTo>
                <a:lnTo>
                  <a:pt x="297181" y="2739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4"/>
          <p:cNvSpPr/>
          <p:nvPr/>
        </p:nvSpPr>
        <p:spPr>
          <a:xfrm>
            <a:off x="7018297" y="3726179"/>
            <a:ext cx="102594" cy="228601"/>
          </a:xfrm>
          <a:custGeom>
            <a:avLst/>
            <a:gdLst/>
            <a:ahLst/>
            <a:cxnLst/>
            <a:rect l="0" t="0" r="0" b="0"/>
            <a:pathLst>
              <a:path w="102594" h="228601">
                <a:moveTo>
                  <a:pt x="11153" y="0"/>
                </a:moveTo>
                <a:lnTo>
                  <a:pt x="20994" y="0"/>
                </a:lnTo>
                <a:lnTo>
                  <a:pt x="21523" y="1271"/>
                </a:lnTo>
                <a:lnTo>
                  <a:pt x="22269" y="7856"/>
                </a:lnTo>
                <a:lnTo>
                  <a:pt x="22520" y="14111"/>
                </a:lnTo>
                <a:lnTo>
                  <a:pt x="22541" y="17028"/>
                </a:lnTo>
                <a:lnTo>
                  <a:pt x="20016" y="24052"/>
                </a:lnTo>
                <a:lnTo>
                  <a:pt x="15791" y="33815"/>
                </a:lnTo>
                <a:lnTo>
                  <a:pt x="10435" y="45403"/>
                </a:lnTo>
                <a:lnTo>
                  <a:pt x="6864" y="55669"/>
                </a:lnTo>
                <a:lnTo>
                  <a:pt x="4484" y="65053"/>
                </a:lnTo>
                <a:lnTo>
                  <a:pt x="2896" y="73849"/>
                </a:lnTo>
                <a:lnTo>
                  <a:pt x="1838" y="83522"/>
                </a:lnTo>
                <a:lnTo>
                  <a:pt x="1133" y="93782"/>
                </a:lnTo>
                <a:lnTo>
                  <a:pt x="663" y="104431"/>
                </a:lnTo>
                <a:lnTo>
                  <a:pt x="140" y="126424"/>
                </a:lnTo>
                <a:lnTo>
                  <a:pt x="0" y="137623"/>
                </a:lnTo>
                <a:lnTo>
                  <a:pt x="1179" y="147629"/>
                </a:lnTo>
                <a:lnTo>
                  <a:pt x="3233" y="156840"/>
                </a:lnTo>
                <a:lnTo>
                  <a:pt x="9588" y="177736"/>
                </a:lnTo>
                <a:lnTo>
                  <a:pt x="10458" y="183981"/>
                </a:lnTo>
                <a:lnTo>
                  <a:pt x="10689" y="187424"/>
                </a:lnTo>
                <a:lnTo>
                  <a:pt x="12114" y="189719"/>
                </a:lnTo>
                <a:lnTo>
                  <a:pt x="14333" y="191250"/>
                </a:lnTo>
                <a:lnTo>
                  <a:pt x="17083" y="192270"/>
                </a:lnTo>
                <a:lnTo>
                  <a:pt x="18916" y="194220"/>
                </a:lnTo>
                <a:lnTo>
                  <a:pt x="20138" y="196790"/>
                </a:lnTo>
                <a:lnTo>
                  <a:pt x="20953" y="199773"/>
                </a:lnTo>
                <a:lnTo>
                  <a:pt x="25306" y="203033"/>
                </a:lnTo>
                <a:lnTo>
                  <a:pt x="32018" y="206475"/>
                </a:lnTo>
                <a:lnTo>
                  <a:pt x="40303" y="210040"/>
                </a:lnTo>
                <a:lnTo>
                  <a:pt x="48367" y="212417"/>
                </a:lnTo>
                <a:lnTo>
                  <a:pt x="56282" y="214001"/>
                </a:lnTo>
                <a:lnTo>
                  <a:pt x="64099" y="215058"/>
                </a:lnTo>
                <a:lnTo>
                  <a:pt x="70580" y="215762"/>
                </a:lnTo>
                <a:lnTo>
                  <a:pt x="76171" y="216231"/>
                </a:lnTo>
                <a:lnTo>
                  <a:pt x="88201" y="216985"/>
                </a:lnTo>
                <a:lnTo>
                  <a:pt x="90459" y="218317"/>
                </a:lnTo>
                <a:lnTo>
                  <a:pt x="93233" y="220475"/>
                </a:lnTo>
                <a:lnTo>
                  <a:pt x="102593" y="228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5"/>
          <p:cNvSpPr/>
          <p:nvPr/>
        </p:nvSpPr>
        <p:spPr>
          <a:xfrm>
            <a:off x="6972300" y="4275339"/>
            <a:ext cx="192065" cy="228081"/>
          </a:xfrm>
          <a:custGeom>
            <a:avLst/>
            <a:gdLst/>
            <a:ahLst/>
            <a:cxnLst/>
            <a:rect l="0" t="0" r="0" b="0"/>
            <a:pathLst>
              <a:path w="192065" h="228081">
                <a:moveTo>
                  <a:pt x="0" y="45200"/>
                </a:moveTo>
                <a:lnTo>
                  <a:pt x="6067" y="33065"/>
                </a:lnTo>
                <a:lnTo>
                  <a:pt x="9125" y="29490"/>
                </a:lnTo>
                <a:lnTo>
                  <a:pt x="12433" y="27107"/>
                </a:lnTo>
                <a:lnTo>
                  <a:pt x="15909" y="25518"/>
                </a:lnTo>
                <a:lnTo>
                  <a:pt x="19495" y="23189"/>
                </a:lnTo>
                <a:lnTo>
                  <a:pt x="23157" y="20366"/>
                </a:lnTo>
                <a:lnTo>
                  <a:pt x="26868" y="17214"/>
                </a:lnTo>
                <a:lnTo>
                  <a:pt x="30612" y="15113"/>
                </a:lnTo>
                <a:lnTo>
                  <a:pt x="34377" y="13712"/>
                </a:lnTo>
                <a:lnTo>
                  <a:pt x="38158" y="12778"/>
                </a:lnTo>
                <a:lnTo>
                  <a:pt x="43219" y="10886"/>
                </a:lnTo>
                <a:lnTo>
                  <a:pt x="49132" y="8354"/>
                </a:lnTo>
                <a:lnTo>
                  <a:pt x="55615" y="5396"/>
                </a:lnTo>
                <a:lnTo>
                  <a:pt x="61206" y="3424"/>
                </a:lnTo>
                <a:lnTo>
                  <a:pt x="66204" y="2110"/>
                </a:lnTo>
                <a:lnTo>
                  <a:pt x="70805" y="1233"/>
                </a:lnTo>
                <a:lnTo>
                  <a:pt x="76414" y="649"/>
                </a:lnTo>
                <a:lnTo>
                  <a:pt x="82693" y="260"/>
                </a:lnTo>
                <a:lnTo>
                  <a:pt x="89418" y="0"/>
                </a:lnTo>
                <a:lnTo>
                  <a:pt x="96442" y="1097"/>
                </a:lnTo>
                <a:lnTo>
                  <a:pt x="103664" y="3098"/>
                </a:lnTo>
                <a:lnTo>
                  <a:pt x="111019" y="5702"/>
                </a:lnTo>
                <a:lnTo>
                  <a:pt x="119733" y="9978"/>
                </a:lnTo>
                <a:lnTo>
                  <a:pt x="129351" y="15369"/>
                </a:lnTo>
                <a:lnTo>
                  <a:pt x="153962" y="30136"/>
                </a:lnTo>
                <a:lnTo>
                  <a:pt x="157251" y="33887"/>
                </a:lnTo>
                <a:lnTo>
                  <a:pt x="160714" y="38928"/>
                </a:lnTo>
                <a:lnTo>
                  <a:pt x="164293" y="44829"/>
                </a:lnTo>
                <a:lnTo>
                  <a:pt x="167948" y="50033"/>
                </a:lnTo>
                <a:lnTo>
                  <a:pt x="171655" y="54772"/>
                </a:lnTo>
                <a:lnTo>
                  <a:pt x="175397" y="59201"/>
                </a:lnTo>
                <a:lnTo>
                  <a:pt x="179161" y="64694"/>
                </a:lnTo>
                <a:lnTo>
                  <a:pt x="182941" y="70897"/>
                </a:lnTo>
                <a:lnTo>
                  <a:pt x="186730" y="77571"/>
                </a:lnTo>
                <a:lnTo>
                  <a:pt x="189256" y="83291"/>
                </a:lnTo>
                <a:lnTo>
                  <a:pt x="190941" y="88374"/>
                </a:lnTo>
                <a:lnTo>
                  <a:pt x="192064" y="93033"/>
                </a:lnTo>
                <a:lnTo>
                  <a:pt x="191543" y="103759"/>
                </a:lnTo>
                <a:lnTo>
                  <a:pt x="189925" y="118530"/>
                </a:lnTo>
                <a:lnTo>
                  <a:pt x="187576" y="135996"/>
                </a:lnTo>
                <a:lnTo>
                  <a:pt x="184741" y="151451"/>
                </a:lnTo>
                <a:lnTo>
                  <a:pt x="181581" y="165564"/>
                </a:lnTo>
                <a:lnTo>
                  <a:pt x="178203" y="178783"/>
                </a:lnTo>
                <a:lnTo>
                  <a:pt x="175952" y="188866"/>
                </a:lnTo>
                <a:lnTo>
                  <a:pt x="174452" y="196857"/>
                </a:lnTo>
                <a:lnTo>
                  <a:pt x="173451" y="203455"/>
                </a:lnTo>
                <a:lnTo>
                  <a:pt x="171514" y="209123"/>
                </a:lnTo>
                <a:lnTo>
                  <a:pt x="168953" y="214173"/>
                </a:lnTo>
                <a:lnTo>
                  <a:pt x="165975" y="218809"/>
                </a:lnTo>
                <a:lnTo>
                  <a:pt x="162719" y="221899"/>
                </a:lnTo>
                <a:lnTo>
                  <a:pt x="159280" y="223960"/>
                </a:lnTo>
                <a:lnTo>
                  <a:pt x="148590" y="2280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6"/>
          <p:cNvSpPr/>
          <p:nvPr/>
        </p:nvSpPr>
        <p:spPr>
          <a:xfrm>
            <a:off x="6663690" y="4240529"/>
            <a:ext cx="297180" cy="274322"/>
          </a:xfrm>
          <a:custGeom>
            <a:avLst/>
            <a:gdLst/>
            <a:ahLst/>
            <a:cxnLst/>
            <a:rect l="0" t="0" r="0" b="0"/>
            <a:pathLst>
              <a:path w="297180" h="274322">
                <a:moveTo>
                  <a:pt x="0" y="274321"/>
                </a:moveTo>
                <a:lnTo>
                  <a:pt x="0" y="248570"/>
                </a:lnTo>
                <a:lnTo>
                  <a:pt x="1270" y="243184"/>
                </a:lnTo>
                <a:lnTo>
                  <a:pt x="3386" y="237053"/>
                </a:lnTo>
                <a:lnTo>
                  <a:pt x="6068" y="230426"/>
                </a:lnTo>
                <a:lnTo>
                  <a:pt x="12433" y="212901"/>
                </a:lnTo>
                <a:lnTo>
                  <a:pt x="26867" y="170607"/>
                </a:lnTo>
                <a:lnTo>
                  <a:pt x="30612" y="161998"/>
                </a:lnTo>
                <a:lnTo>
                  <a:pt x="34377" y="154989"/>
                </a:lnTo>
                <a:lnTo>
                  <a:pt x="38159" y="149046"/>
                </a:lnTo>
                <a:lnTo>
                  <a:pt x="43219" y="143815"/>
                </a:lnTo>
                <a:lnTo>
                  <a:pt x="49132" y="139056"/>
                </a:lnTo>
                <a:lnTo>
                  <a:pt x="55615" y="134614"/>
                </a:lnTo>
                <a:lnTo>
                  <a:pt x="62476" y="127843"/>
                </a:lnTo>
                <a:lnTo>
                  <a:pt x="69590" y="119519"/>
                </a:lnTo>
                <a:lnTo>
                  <a:pt x="76873" y="110160"/>
                </a:lnTo>
                <a:lnTo>
                  <a:pt x="82998" y="102650"/>
                </a:lnTo>
                <a:lnTo>
                  <a:pt x="88352" y="96373"/>
                </a:lnTo>
                <a:lnTo>
                  <a:pt x="93191" y="90919"/>
                </a:lnTo>
                <a:lnTo>
                  <a:pt x="101955" y="81472"/>
                </a:lnTo>
                <a:lnTo>
                  <a:pt x="114029" y="69014"/>
                </a:lnTo>
                <a:lnTo>
                  <a:pt x="117929" y="65059"/>
                </a:lnTo>
                <a:lnTo>
                  <a:pt x="124339" y="59883"/>
                </a:lnTo>
                <a:lnTo>
                  <a:pt x="132423" y="53892"/>
                </a:lnTo>
                <a:lnTo>
                  <a:pt x="141621" y="47358"/>
                </a:lnTo>
                <a:lnTo>
                  <a:pt x="150294" y="41732"/>
                </a:lnTo>
                <a:lnTo>
                  <a:pt x="158616" y="36711"/>
                </a:lnTo>
                <a:lnTo>
                  <a:pt x="166704" y="32095"/>
                </a:lnTo>
                <a:lnTo>
                  <a:pt x="173366" y="29016"/>
                </a:lnTo>
                <a:lnTo>
                  <a:pt x="179077" y="26965"/>
                </a:lnTo>
                <a:lnTo>
                  <a:pt x="184155" y="25597"/>
                </a:lnTo>
                <a:lnTo>
                  <a:pt x="193182" y="20690"/>
                </a:lnTo>
                <a:lnTo>
                  <a:pt x="197368" y="17603"/>
                </a:lnTo>
                <a:lnTo>
                  <a:pt x="202698" y="15546"/>
                </a:lnTo>
                <a:lnTo>
                  <a:pt x="208792" y="14174"/>
                </a:lnTo>
                <a:lnTo>
                  <a:pt x="215395" y="13260"/>
                </a:lnTo>
                <a:lnTo>
                  <a:pt x="221067" y="12650"/>
                </a:lnTo>
                <a:lnTo>
                  <a:pt x="226118" y="12243"/>
                </a:lnTo>
                <a:lnTo>
                  <a:pt x="230755" y="11973"/>
                </a:lnTo>
                <a:lnTo>
                  <a:pt x="235116" y="10522"/>
                </a:lnTo>
                <a:lnTo>
                  <a:pt x="243349" y="5523"/>
                </a:lnTo>
                <a:lnTo>
                  <a:pt x="251242" y="2455"/>
                </a:lnTo>
                <a:lnTo>
                  <a:pt x="29717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7"/>
          <p:cNvSpPr/>
          <p:nvPr/>
        </p:nvSpPr>
        <p:spPr>
          <a:xfrm>
            <a:off x="6732269" y="4320539"/>
            <a:ext cx="217172" cy="217171"/>
          </a:xfrm>
          <a:custGeom>
            <a:avLst/>
            <a:gdLst/>
            <a:ahLst/>
            <a:cxnLst/>
            <a:rect l="0" t="0" r="0" b="0"/>
            <a:pathLst>
              <a:path w="217172" h="217171">
                <a:moveTo>
                  <a:pt x="0" y="217170"/>
                </a:moveTo>
                <a:lnTo>
                  <a:pt x="6069" y="205035"/>
                </a:lnTo>
                <a:lnTo>
                  <a:pt x="9125" y="197650"/>
                </a:lnTo>
                <a:lnTo>
                  <a:pt x="12434" y="188917"/>
                </a:lnTo>
                <a:lnTo>
                  <a:pt x="15909" y="179285"/>
                </a:lnTo>
                <a:lnTo>
                  <a:pt x="18227" y="171593"/>
                </a:lnTo>
                <a:lnTo>
                  <a:pt x="19771" y="165196"/>
                </a:lnTo>
                <a:lnTo>
                  <a:pt x="20801" y="159660"/>
                </a:lnTo>
                <a:lnTo>
                  <a:pt x="22757" y="154701"/>
                </a:lnTo>
                <a:lnTo>
                  <a:pt x="25332" y="150124"/>
                </a:lnTo>
                <a:lnTo>
                  <a:pt x="28318" y="145803"/>
                </a:lnTo>
                <a:lnTo>
                  <a:pt x="31579" y="141652"/>
                </a:lnTo>
                <a:lnTo>
                  <a:pt x="35023" y="137615"/>
                </a:lnTo>
                <a:lnTo>
                  <a:pt x="38589" y="133653"/>
                </a:lnTo>
                <a:lnTo>
                  <a:pt x="43506" y="127202"/>
                </a:lnTo>
                <a:lnTo>
                  <a:pt x="55743" y="109875"/>
                </a:lnTo>
                <a:lnTo>
                  <a:pt x="61293" y="102460"/>
                </a:lnTo>
                <a:lnTo>
                  <a:pt x="66261" y="96247"/>
                </a:lnTo>
                <a:lnTo>
                  <a:pt x="70845" y="90835"/>
                </a:lnTo>
                <a:lnTo>
                  <a:pt x="78980" y="83416"/>
                </a:lnTo>
                <a:lnTo>
                  <a:pt x="89484" y="74661"/>
                </a:lnTo>
                <a:lnTo>
                  <a:pt x="101566" y="65015"/>
                </a:lnTo>
                <a:lnTo>
                  <a:pt x="110890" y="57313"/>
                </a:lnTo>
                <a:lnTo>
                  <a:pt x="118377" y="50909"/>
                </a:lnTo>
                <a:lnTo>
                  <a:pt x="124638" y="45370"/>
                </a:lnTo>
                <a:lnTo>
                  <a:pt x="133892" y="39137"/>
                </a:lnTo>
                <a:lnTo>
                  <a:pt x="145142" y="32441"/>
                </a:lnTo>
                <a:lnTo>
                  <a:pt x="168648" y="19499"/>
                </a:lnTo>
                <a:lnTo>
                  <a:pt x="187562" y="9513"/>
                </a:lnTo>
                <a:lnTo>
                  <a:pt x="194891" y="6342"/>
                </a:lnTo>
                <a:lnTo>
                  <a:pt x="201048" y="4228"/>
                </a:lnTo>
                <a:lnTo>
                  <a:pt x="21717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8"/>
          <p:cNvSpPr/>
          <p:nvPr/>
        </p:nvSpPr>
        <p:spPr>
          <a:xfrm>
            <a:off x="7155180" y="3669029"/>
            <a:ext cx="320040" cy="342901"/>
          </a:xfrm>
          <a:custGeom>
            <a:avLst/>
            <a:gdLst/>
            <a:ahLst/>
            <a:cxnLst/>
            <a:rect l="0" t="0" r="0" b="0"/>
            <a:pathLst>
              <a:path w="320040" h="342901">
                <a:moveTo>
                  <a:pt x="0" y="342900"/>
                </a:moveTo>
                <a:lnTo>
                  <a:pt x="12136" y="336833"/>
                </a:lnTo>
                <a:lnTo>
                  <a:pt x="19520" y="332505"/>
                </a:lnTo>
                <a:lnTo>
                  <a:pt x="37885" y="320923"/>
                </a:lnTo>
                <a:lnTo>
                  <a:pt x="48116" y="315549"/>
                </a:lnTo>
                <a:lnTo>
                  <a:pt x="58747" y="310696"/>
                </a:lnTo>
                <a:lnTo>
                  <a:pt x="69644" y="306191"/>
                </a:lnTo>
                <a:lnTo>
                  <a:pt x="78180" y="301918"/>
                </a:lnTo>
                <a:lnTo>
                  <a:pt x="85140" y="297799"/>
                </a:lnTo>
                <a:lnTo>
                  <a:pt x="117571" y="275995"/>
                </a:lnTo>
                <a:lnTo>
                  <a:pt x="126641" y="270357"/>
                </a:lnTo>
                <a:lnTo>
                  <a:pt x="135227" y="265328"/>
                </a:lnTo>
                <a:lnTo>
                  <a:pt x="143491" y="260705"/>
                </a:lnTo>
                <a:lnTo>
                  <a:pt x="150270" y="256354"/>
                </a:lnTo>
                <a:lnTo>
                  <a:pt x="156060" y="252183"/>
                </a:lnTo>
                <a:lnTo>
                  <a:pt x="165880" y="244161"/>
                </a:lnTo>
                <a:lnTo>
                  <a:pt x="174478" y="236363"/>
                </a:lnTo>
                <a:lnTo>
                  <a:pt x="179818" y="232505"/>
                </a:lnTo>
                <a:lnTo>
                  <a:pt x="185919" y="228664"/>
                </a:lnTo>
                <a:lnTo>
                  <a:pt x="192525" y="224833"/>
                </a:lnTo>
                <a:lnTo>
                  <a:pt x="198200" y="221009"/>
                </a:lnTo>
                <a:lnTo>
                  <a:pt x="207893" y="213373"/>
                </a:lnTo>
                <a:lnTo>
                  <a:pt x="213524" y="208289"/>
                </a:lnTo>
                <a:lnTo>
                  <a:pt x="226556" y="195866"/>
                </a:lnTo>
                <a:lnTo>
                  <a:pt x="236127" y="185188"/>
                </a:lnTo>
                <a:lnTo>
                  <a:pt x="277829" y="135970"/>
                </a:lnTo>
                <a:lnTo>
                  <a:pt x="284279" y="128746"/>
                </a:lnTo>
                <a:lnTo>
                  <a:pt x="288580" y="122661"/>
                </a:lnTo>
                <a:lnTo>
                  <a:pt x="293357" y="112513"/>
                </a:lnTo>
                <a:lnTo>
                  <a:pt x="298868" y="103769"/>
                </a:lnTo>
                <a:lnTo>
                  <a:pt x="302115" y="99659"/>
                </a:lnTo>
                <a:lnTo>
                  <a:pt x="305549" y="93110"/>
                </a:lnTo>
                <a:lnTo>
                  <a:pt x="309110" y="84934"/>
                </a:lnTo>
                <a:lnTo>
                  <a:pt x="312754" y="75673"/>
                </a:lnTo>
                <a:lnTo>
                  <a:pt x="315182" y="66958"/>
                </a:lnTo>
                <a:lnTo>
                  <a:pt x="316801" y="58609"/>
                </a:lnTo>
                <a:lnTo>
                  <a:pt x="32003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9"/>
          <p:cNvSpPr/>
          <p:nvPr/>
        </p:nvSpPr>
        <p:spPr>
          <a:xfrm>
            <a:off x="7178040" y="3691889"/>
            <a:ext cx="217170" cy="205741"/>
          </a:xfrm>
          <a:custGeom>
            <a:avLst/>
            <a:gdLst/>
            <a:ahLst/>
            <a:cxnLst/>
            <a:rect l="0" t="0" r="0" b="0"/>
            <a:pathLst>
              <a:path w="217170" h="205741">
                <a:moveTo>
                  <a:pt x="0" y="205740"/>
                </a:moveTo>
                <a:lnTo>
                  <a:pt x="18202" y="199673"/>
                </a:lnTo>
                <a:lnTo>
                  <a:pt x="23565" y="196615"/>
                </a:lnTo>
                <a:lnTo>
                  <a:pt x="27140" y="193307"/>
                </a:lnTo>
                <a:lnTo>
                  <a:pt x="29523" y="189832"/>
                </a:lnTo>
                <a:lnTo>
                  <a:pt x="33652" y="187514"/>
                </a:lnTo>
                <a:lnTo>
                  <a:pt x="38945" y="185970"/>
                </a:lnTo>
                <a:lnTo>
                  <a:pt x="45012" y="184940"/>
                </a:lnTo>
                <a:lnTo>
                  <a:pt x="50328" y="182984"/>
                </a:lnTo>
                <a:lnTo>
                  <a:pt x="55142" y="180409"/>
                </a:lnTo>
                <a:lnTo>
                  <a:pt x="59621" y="177423"/>
                </a:lnTo>
                <a:lnTo>
                  <a:pt x="62607" y="174162"/>
                </a:lnTo>
                <a:lnTo>
                  <a:pt x="64598" y="170718"/>
                </a:lnTo>
                <a:lnTo>
                  <a:pt x="65926" y="167152"/>
                </a:lnTo>
                <a:lnTo>
                  <a:pt x="69350" y="163505"/>
                </a:lnTo>
                <a:lnTo>
                  <a:pt x="74173" y="159803"/>
                </a:lnTo>
                <a:lnTo>
                  <a:pt x="79929" y="156066"/>
                </a:lnTo>
                <a:lnTo>
                  <a:pt x="85036" y="152304"/>
                </a:lnTo>
                <a:lnTo>
                  <a:pt x="89710" y="148526"/>
                </a:lnTo>
                <a:lnTo>
                  <a:pt x="94097" y="144738"/>
                </a:lnTo>
                <a:lnTo>
                  <a:pt x="112517" y="130368"/>
                </a:lnTo>
                <a:lnTo>
                  <a:pt x="124542" y="121202"/>
                </a:lnTo>
                <a:lnTo>
                  <a:pt x="133828" y="112552"/>
                </a:lnTo>
                <a:lnTo>
                  <a:pt x="141288" y="104244"/>
                </a:lnTo>
                <a:lnTo>
                  <a:pt x="147532" y="96166"/>
                </a:lnTo>
                <a:lnTo>
                  <a:pt x="154234" y="89511"/>
                </a:lnTo>
                <a:lnTo>
                  <a:pt x="161243" y="83804"/>
                </a:lnTo>
                <a:lnTo>
                  <a:pt x="168455" y="78730"/>
                </a:lnTo>
                <a:lnTo>
                  <a:pt x="173263" y="74077"/>
                </a:lnTo>
                <a:lnTo>
                  <a:pt x="176469" y="69705"/>
                </a:lnTo>
                <a:lnTo>
                  <a:pt x="178606" y="65520"/>
                </a:lnTo>
                <a:lnTo>
                  <a:pt x="182571" y="60190"/>
                </a:lnTo>
                <a:lnTo>
                  <a:pt x="187753" y="54097"/>
                </a:lnTo>
                <a:lnTo>
                  <a:pt x="193749" y="47495"/>
                </a:lnTo>
                <a:lnTo>
                  <a:pt x="197746" y="41823"/>
                </a:lnTo>
                <a:lnTo>
                  <a:pt x="200410" y="36772"/>
                </a:lnTo>
                <a:lnTo>
                  <a:pt x="202187" y="32135"/>
                </a:lnTo>
                <a:lnTo>
                  <a:pt x="203371" y="27773"/>
                </a:lnTo>
                <a:lnTo>
                  <a:pt x="204161" y="23596"/>
                </a:lnTo>
                <a:lnTo>
                  <a:pt x="204686" y="19541"/>
                </a:lnTo>
                <a:lnTo>
                  <a:pt x="206308" y="16837"/>
                </a:lnTo>
                <a:lnTo>
                  <a:pt x="208658" y="15035"/>
                </a:lnTo>
                <a:lnTo>
                  <a:pt x="211495" y="13834"/>
                </a:lnTo>
                <a:lnTo>
                  <a:pt x="213387" y="11762"/>
                </a:lnTo>
                <a:lnTo>
                  <a:pt x="214648" y="9112"/>
                </a:lnTo>
                <a:lnTo>
                  <a:pt x="21716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20"/>
          <p:cNvSpPr/>
          <p:nvPr/>
        </p:nvSpPr>
        <p:spPr>
          <a:xfrm>
            <a:off x="3817620" y="4754879"/>
            <a:ext cx="217171" cy="1657351"/>
          </a:xfrm>
          <a:custGeom>
            <a:avLst/>
            <a:gdLst/>
            <a:ahLst/>
            <a:cxnLst/>
            <a:rect l="0" t="0" r="0" b="0"/>
            <a:pathLst>
              <a:path w="217171" h="1657351">
                <a:moveTo>
                  <a:pt x="0" y="1657350"/>
                </a:moveTo>
                <a:lnTo>
                  <a:pt x="0" y="1636550"/>
                </a:lnTo>
                <a:lnTo>
                  <a:pt x="3386" y="1632019"/>
                </a:lnTo>
                <a:lnTo>
                  <a:pt x="9841" y="1624830"/>
                </a:lnTo>
                <a:lnTo>
                  <a:pt x="10723" y="1620460"/>
                </a:lnTo>
                <a:lnTo>
                  <a:pt x="12607" y="1593273"/>
                </a:lnTo>
                <a:lnTo>
                  <a:pt x="19257" y="1565128"/>
                </a:lnTo>
                <a:lnTo>
                  <a:pt x="23062" y="1540138"/>
                </a:lnTo>
                <a:lnTo>
                  <a:pt x="28453" y="1524399"/>
                </a:lnTo>
                <a:lnTo>
                  <a:pt x="32560" y="1501259"/>
                </a:lnTo>
                <a:lnTo>
                  <a:pt x="35218" y="1453703"/>
                </a:lnTo>
                <a:lnTo>
                  <a:pt x="40205" y="1429680"/>
                </a:lnTo>
                <a:lnTo>
                  <a:pt x="44086" y="1382601"/>
                </a:lnTo>
                <a:lnTo>
                  <a:pt x="44993" y="1346856"/>
                </a:lnTo>
                <a:lnTo>
                  <a:pt x="48891" y="1297806"/>
                </a:lnTo>
                <a:lnTo>
                  <a:pt x="53479" y="1260062"/>
                </a:lnTo>
                <a:lnTo>
                  <a:pt x="54702" y="1228662"/>
                </a:lnTo>
                <a:lnTo>
                  <a:pt x="56666" y="1117306"/>
                </a:lnTo>
                <a:lnTo>
                  <a:pt x="60321" y="1046067"/>
                </a:lnTo>
                <a:lnTo>
                  <a:pt x="63074" y="1002178"/>
                </a:lnTo>
                <a:lnTo>
                  <a:pt x="69519" y="926319"/>
                </a:lnTo>
                <a:lnTo>
                  <a:pt x="73016" y="891867"/>
                </a:lnTo>
                <a:lnTo>
                  <a:pt x="76901" y="843425"/>
                </a:lnTo>
                <a:lnTo>
                  <a:pt x="78628" y="807926"/>
                </a:lnTo>
                <a:lnTo>
                  <a:pt x="79601" y="759380"/>
                </a:lnTo>
                <a:lnTo>
                  <a:pt x="79828" y="728239"/>
                </a:lnTo>
                <a:lnTo>
                  <a:pt x="82428" y="695043"/>
                </a:lnTo>
                <a:lnTo>
                  <a:pt x="92092" y="597198"/>
                </a:lnTo>
                <a:lnTo>
                  <a:pt x="96954" y="558152"/>
                </a:lnTo>
                <a:lnTo>
                  <a:pt x="101466" y="528312"/>
                </a:lnTo>
                <a:lnTo>
                  <a:pt x="105744" y="504608"/>
                </a:lnTo>
                <a:lnTo>
                  <a:pt x="110497" y="464724"/>
                </a:lnTo>
                <a:lnTo>
                  <a:pt x="113879" y="427524"/>
                </a:lnTo>
                <a:lnTo>
                  <a:pt x="129986" y="313075"/>
                </a:lnTo>
                <a:lnTo>
                  <a:pt x="136187" y="282377"/>
                </a:lnTo>
                <a:lnTo>
                  <a:pt x="144131" y="247941"/>
                </a:lnTo>
                <a:lnTo>
                  <a:pt x="185760" y="80008"/>
                </a:lnTo>
                <a:lnTo>
                  <a:pt x="191776" y="49812"/>
                </a:lnTo>
                <a:lnTo>
                  <a:pt x="195161" y="40828"/>
                </a:lnTo>
                <a:lnTo>
                  <a:pt x="199957" y="31029"/>
                </a:lnTo>
                <a:lnTo>
                  <a:pt x="21717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21"/>
          <p:cNvSpPr/>
          <p:nvPr/>
        </p:nvSpPr>
        <p:spPr>
          <a:xfrm>
            <a:off x="3771900" y="4686376"/>
            <a:ext cx="377191" cy="445694"/>
          </a:xfrm>
          <a:custGeom>
            <a:avLst/>
            <a:gdLst/>
            <a:ahLst/>
            <a:cxnLst/>
            <a:rect l="0" t="0" r="0" b="0"/>
            <a:pathLst>
              <a:path w="377191" h="445694">
                <a:moveTo>
                  <a:pt x="0" y="297103"/>
                </a:moveTo>
                <a:lnTo>
                  <a:pt x="15909" y="281195"/>
                </a:lnTo>
                <a:lnTo>
                  <a:pt x="26544" y="273946"/>
                </a:lnTo>
                <a:lnTo>
                  <a:pt x="32936" y="270235"/>
                </a:lnTo>
                <a:lnTo>
                  <a:pt x="39737" y="265221"/>
                </a:lnTo>
                <a:lnTo>
                  <a:pt x="46811" y="259339"/>
                </a:lnTo>
                <a:lnTo>
                  <a:pt x="54068" y="252877"/>
                </a:lnTo>
                <a:lnTo>
                  <a:pt x="62715" y="246029"/>
                </a:lnTo>
                <a:lnTo>
                  <a:pt x="72290" y="238924"/>
                </a:lnTo>
                <a:lnTo>
                  <a:pt x="82483" y="231647"/>
                </a:lnTo>
                <a:lnTo>
                  <a:pt x="90549" y="224256"/>
                </a:lnTo>
                <a:lnTo>
                  <a:pt x="97196" y="216789"/>
                </a:lnTo>
                <a:lnTo>
                  <a:pt x="107968" y="202988"/>
                </a:lnTo>
                <a:lnTo>
                  <a:pt x="116989" y="192621"/>
                </a:lnTo>
                <a:lnTo>
                  <a:pt x="128618" y="180393"/>
                </a:lnTo>
                <a:lnTo>
                  <a:pt x="150712" y="157915"/>
                </a:lnTo>
                <a:lnTo>
                  <a:pt x="157625" y="149702"/>
                </a:lnTo>
                <a:lnTo>
                  <a:pt x="223278" y="67035"/>
                </a:lnTo>
                <a:lnTo>
                  <a:pt x="231402" y="57364"/>
                </a:lnTo>
                <a:lnTo>
                  <a:pt x="238088" y="49648"/>
                </a:lnTo>
                <a:lnTo>
                  <a:pt x="245085" y="41963"/>
                </a:lnTo>
                <a:lnTo>
                  <a:pt x="259633" y="26651"/>
                </a:lnTo>
                <a:lnTo>
                  <a:pt x="267069" y="20282"/>
                </a:lnTo>
                <a:lnTo>
                  <a:pt x="274565" y="14766"/>
                </a:lnTo>
                <a:lnTo>
                  <a:pt x="282104" y="9818"/>
                </a:lnTo>
                <a:lnTo>
                  <a:pt x="293866" y="4321"/>
                </a:lnTo>
                <a:lnTo>
                  <a:pt x="303327" y="1878"/>
                </a:lnTo>
                <a:lnTo>
                  <a:pt x="314523" y="503"/>
                </a:lnTo>
                <a:lnTo>
                  <a:pt x="325381" y="0"/>
                </a:lnTo>
                <a:lnTo>
                  <a:pt x="327411" y="1244"/>
                </a:lnTo>
                <a:lnTo>
                  <a:pt x="328764" y="3344"/>
                </a:lnTo>
                <a:lnTo>
                  <a:pt x="330267" y="9064"/>
                </a:lnTo>
                <a:lnTo>
                  <a:pt x="330935" y="15839"/>
                </a:lnTo>
                <a:lnTo>
                  <a:pt x="332383" y="19424"/>
                </a:lnTo>
                <a:lnTo>
                  <a:pt x="337379" y="26794"/>
                </a:lnTo>
                <a:lnTo>
                  <a:pt x="340446" y="37689"/>
                </a:lnTo>
                <a:lnTo>
                  <a:pt x="341264" y="44150"/>
                </a:lnTo>
                <a:lnTo>
                  <a:pt x="341809" y="54808"/>
                </a:lnTo>
                <a:lnTo>
                  <a:pt x="342415" y="83584"/>
                </a:lnTo>
                <a:lnTo>
                  <a:pt x="343847" y="96337"/>
                </a:lnTo>
                <a:lnTo>
                  <a:pt x="346071" y="107379"/>
                </a:lnTo>
                <a:lnTo>
                  <a:pt x="348824" y="117280"/>
                </a:lnTo>
                <a:lnTo>
                  <a:pt x="350659" y="141661"/>
                </a:lnTo>
                <a:lnTo>
                  <a:pt x="351883" y="175696"/>
                </a:lnTo>
                <a:lnTo>
                  <a:pt x="352698" y="216165"/>
                </a:lnTo>
                <a:lnTo>
                  <a:pt x="354512" y="248224"/>
                </a:lnTo>
                <a:lnTo>
                  <a:pt x="356991" y="274677"/>
                </a:lnTo>
                <a:lnTo>
                  <a:pt x="361863" y="313806"/>
                </a:lnTo>
                <a:lnTo>
                  <a:pt x="363161" y="326019"/>
                </a:lnTo>
                <a:lnTo>
                  <a:pt x="364028" y="335430"/>
                </a:lnTo>
                <a:lnTo>
                  <a:pt x="364605" y="344245"/>
                </a:lnTo>
                <a:lnTo>
                  <a:pt x="364990" y="352661"/>
                </a:lnTo>
                <a:lnTo>
                  <a:pt x="365531" y="373255"/>
                </a:lnTo>
                <a:lnTo>
                  <a:pt x="366928" y="386829"/>
                </a:lnTo>
                <a:lnTo>
                  <a:pt x="369079" y="397560"/>
                </a:lnTo>
                <a:lnTo>
                  <a:pt x="375587" y="427014"/>
                </a:lnTo>
                <a:lnTo>
                  <a:pt x="376478" y="434428"/>
                </a:lnTo>
                <a:lnTo>
                  <a:pt x="377190" y="44569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22"/>
          <p:cNvSpPr/>
          <p:nvPr/>
        </p:nvSpPr>
        <p:spPr>
          <a:xfrm>
            <a:off x="3613468" y="6195059"/>
            <a:ext cx="398462" cy="398400"/>
          </a:xfrm>
          <a:custGeom>
            <a:avLst/>
            <a:gdLst/>
            <a:ahLst/>
            <a:cxnLst/>
            <a:rect l="0" t="0" r="0" b="0"/>
            <a:pathLst>
              <a:path w="398462" h="398400">
                <a:moveTo>
                  <a:pt x="9841" y="0"/>
                </a:moveTo>
                <a:lnTo>
                  <a:pt x="3774" y="0"/>
                </a:lnTo>
                <a:lnTo>
                  <a:pt x="1986" y="1271"/>
                </a:lnTo>
                <a:lnTo>
                  <a:pt x="795" y="3387"/>
                </a:lnTo>
                <a:lnTo>
                  <a:pt x="0" y="6068"/>
                </a:lnTo>
                <a:lnTo>
                  <a:pt x="2504" y="15821"/>
                </a:lnTo>
                <a:lnTo>
                  <a:pt x="7850" y="27352"/>
                </a:lnTo>
                <a:lnTo>
                  <a:pt x="14460" y="36710"/>
                </a:lnTo>
                <a:lnTo>
                  <a:pt x="18244" y="45102"/>
                </a:lnTo>
                <a:lnTo>
                  <a:pt x="21196" y="55606"/>
                </a:lnTo>
                <a:lnTo>
                  <a:pt x="26741" y="72974"/>
                </a:lnTo>
                <a:lnTo>
                  <a:pt x="29998" y="81669"/>
                </a:lnTo>
                <a:lnTo>
                  <a:pt x="33439" y="90006"/>
                </a:lnTo>
                <a:lnTo>
                  <a:pt x="37004" y="98104"/>
                </a:lnTo>
                <a:lnTo>
                  <a:pt x="40649" y="109853"/>
                </a:lnTo>
                <a:lnTo>
                  <a:pt x="44350" y="124036"/>
                </a:lnTo>
                <a:lnTo>
                  <a:pt x="48087" y="139841"/>
                </a:lnTo>
                <a:lnTo>
                  <a:pt x="50579" y="152917"/>
                </a:lnTo>
                <a:lnTo>
                  <a:pt x="52240" y="164175"/>
                </a:lnTo>
                <a:lnTo>
                  <a:pt x="53347" y="174220"/>
                </a:lnTo>
                <a:lnTo>
                  <a:pt x="54085" y="183457"/>
                </a:lnTo>
                <a:lnTo>
                  <a:pt x="54577" y="192155"/>
                </a:lnTo>
                <a:lnTo>
                  <a:pt x="55124" y="207323"/>
                </a:lnTo>
                <a:lnTo>
                  <a:pt x="55367" y="218297"/>
                </a:lnTo>
                <a:lnTo>
                  <a:pt x="58862" y="251114"/>
                </a:lnTo>
                <a:lnTo>
                  <a:pt x="63378" y="290676"/>
                </a:lnTo>
                <a:lnTo>
                  <a:pt x="65386" y="312494"/>
                </a:lnTo>
                <a:lnTo>
                  <a:pt x="66278" y="326423"/>
                </a:lnTo>
                <a:lnTo>
                  <a:pt x="66516" y="331916"/>
                </a:lnTo>
                <a:lnTo>
                  <a:pt x="67944" y="338117"/>
                </a:lnTo>
                <a:lnTo>
                  <a:pt x="70167" y="344792"/>
                </a:lnTo>
                <a:lnTo>
                  <a:pt x="72918" y="351781"/>
                </a:lnTo>
                <a:lnTo>
                  <a:pt x="75976" y="362934"/>
                </a:lnTo>
                <a:lnTo>
                  <a:pt x="76791" y="367686"/>
                </a:lnTo>
                <a:lnTo>
                  <a:pt x="81084" y="376353"/>
                </a:lnTo>
                <a:lnTo>
                  <a:pt x="84007" y="380442"/>
                </a:lnTo>
                <a:lnTo>
                  <a:pt x="87225" y="383168"/>
                </a:lnTo>
                <a:lnTo>
                  <a:pt x="90640" y="384985"/>
                </a:lnTo>
                <a:lnTo>
                  <a:pt x="99180" y="387902"/>
                </a:lnTo>
                <a:lnTo>
                  <a:pt x="99880" y="389411"/>
                </a:lnTo>
                <a:lnTo>
                  <a:pt x="100659" y="394475"/>
                </a:lnTo>
                <a:lnTo>
                  <a:pt x="102136" y="396334"/>
                </a:lnTo>
                <a:lnTo>
                  <a:pt x="104391" y="397573"/>
                </a:lnTo>
                <a:lnTo>
                  <a:pt x="107164" y="398399"/>
                </a:lnTo>
                <a:lnTo>
                  <a:pt x="110284" y="397679"/>
                </a:lnTo>
                <a:lnTo>
                  <a:pt x="122066" y="390064"/>
                </a:lnTo>
                <a:lnTo>
                  <a:pt x="132857" y="379780"/>
                </a:lnTo>
                <a:lnTo>
                  <a:pt x="162284" y="350473"/>
                </a:lnTo>
                <a:lnTo>
                  <a:pt x="169881" y="339492"/>
                </a:lnTo>
                <a:lnTo>
                  <a:pt x="177490" y="327416"/>
                </a:lnTo>
                <a:lnTo>
                  <a:pt x="185105" y="317815"/>
                </a:lnTo>
                <a:lnTo>
                  <a:pt x="192723" y="309315"/>
                </a:lnTo>
                <a:lnTo>
                  <a:pt x="204152" y="297389"/>
                </a:lnTo>
                <a:lnTo>
                  <a:pt x="211772" y="288383"/>
                </a:lnTo>
                <a:lnTo>
                  <a:pt x="215582" y="282425"/>
                </a:lnTo>
                <a:lnTo>
                  <a:pt x="223202" y="270303"/>
                </a:lnTo>
                <a:lnTo>
                  <a:pt x="230822" y="260682"/>
                </a:lnTo>
                <a:lnTo>
                  <a:pt x="266523" y="217786"/>
                </a:lnTo>
                <a:lnTo>
                  <a:pt x="282562" y="201071"/>
                </a:lnTo>
                <a:lnTo>
                  <a:pt x="299605" y="184848"/>
                </a:lnTo>
                <a:lnTo>
                  <a:pt x="317318" y="168951"/>
                </a:lnTo>
                <a:lnTo>
                  <a:pt x="330396" y="158354"/>
                </a:lnTo>
                <a:lnTo>
                  <a:pt x="340384" y="151290"/>
                </a:lnTo>
                <a:lnTo>
                  <a:pt x="348313" y="146580"/>
                </a:lnTo>
                <a:lnTo>
                  <a:pt x="356139" y="140900"/>
                </a:lnTo>
                <a:lnTo>
                  <a:pt x="363896" y="134574"/>
                </a:lnTo>
                <a:lnTo>
                  <a:pt x="378020" y="122041"/>
                </a:lnTo>
                <a:lnTo>
                  <a:pt x="388530" y="112237"/>
                </a:lnTo>
                <a:lnTo>
                  <a:pt x="391840" y="107845"/>
                </a:lnTo>
                <a:lnTo>
                  <a:pt x="394047" y="103647"/>
                </a:lnTo>
                <a:lnTo>
                  <a:pt x="398461" y="9144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23"/>
          <p:cNvSpPr/>
          <p:nvPr/>
        </p:nvSpPr>
        <p:spPr>
          <a:xfrm>
            <a:off x="3120389" y="5223573"/>
            <a:ext cx="2263141" cy="125667"/>
          </a:xfrm>
          <a:custGeom>
            <a:avLst/>
            <a:gdLst/>
            <a:ahLst/>
            <a:cxnLst/>
            <a:rect l="0" t="0" r="0" b="0"/>
            <a:pathLst>
              <a:path w="2263141" h="125667">
                <a:moveTo>
                  <a:pt x="0" y="125666"/>
                </a:moveTo>
                <a:lnTo>
                  <a:pt x="18204" y="119599"/>
                </a:lnTo>
                <a:lnTo>
                  <a:pt x="35592" y="115825"/>
                </a:lnTo>
                <a:lnTo>
                  <a:pt x="54855" y="114707"/>
                </a:lnTo>
                <a:lnTo>
                  <a:pt x="79414" y="117832"/>
                </a:lnTo>
                <a:lnTo>
                  <a:pt x="111495" y="120915"/>
                </a:lnTo>
                <a:lnTo>
                  <a:pt x="146920" y="118051"/>
                </a:lnTo>
                <a:lnTo>
                  <a:pt x="245039" y="109299"/>
                </a:lnTo>
                <a:lnTo>
                  <a:pt x="293480" y="105692"/>
                </a:lnTo>
                <a:lnTo>
                  <a:pt x="355913" y="103187"/>
                </a:lnTo>
                <a:lnTo>
                  <a:pt x="413909" y="99495"/>
                </a:lnTo>
                <a:lnTo>
                  <a:pt x="435960" y="96789"/>
                </a:lnTo>
                <a:lnTo>
                  <a:pt x="453200" y="93715"/>
                </a:lnTo>
                <a:lnTo>
                  <a:pt x="467234" y="90395"/>
                </a:lnTo>
                <a:lnTo>
                  <a:pt x="479129" y="86912"/>
                </a:lnTo>
                <a:lnTo>
                  <a:pt x="499120" y="83043"/>
                </a:lnTo>
                <a:lnTo>
                  <a:pt x="552185" y="79084"/>
                </a:lnTo>
                <a:lnTo>
                  <a:pt x="567514" y="76831"/>
                </a:lnTo>
                <a:lnTo>
                  <a:pt x="584083" y="74060"/>
                </a:lnTo>
                <a:lnTo>
                  <a:pt x="632735" y="68341"/>
                </a:lnTo>
                <a:lnTo>
                  <a:pt x="664333" y="62935"/>
                </a:lnTo>
                <a:lnTo>
                  <a:pt x="692769" y="59686"/>
                </a:lnTo>
                <a:lnTo>
                  <a:pt x="760273" y="57600"/>
                </a:lnTo>
                <a:lnTo>
                  <a:pt x="819609" y="55918"/>
                </a:lnTo>
                <a:lnTo>
                  <a:pt x="832156" y="53768"/>
                </a:lnTo>
                <a:lnTo>
                  <a:pt x="844331" y="51064"/>
                </a:lnTo>
                <a:lnTo>
                  <a:pt x="873601" y="47259"/>
                </a:lnTo>
                <a:lnTo>
                  <a:pt x="962504" y="38118"/>
                </a:lnTo>
                <a:lnTo>
                  <a:pt x="996739" y="35956"/>
                </a:lnTo>
                <a:lnTo>
                  <a:pt x="1016283" y="34109"/>
                </a:lnTo>
                <a:lnTo>
                  <a:pt x="1081184" y="26713"/>
                </a:lnTo>
                <a:lnTo>
                  <a:pt x="1149981" y="23570"/>
                </a:lnTo>
                <a:lnTo>
                  <a:pt x="1217616" y="22950"/>
                </a:lnTo>
                <a:lnTo>
                  <a:pt x="1270567" y="19478"/>
                </a:lnTo>
                <a:lnTo>
                  <a:pt x="1330507" y="14971"/>
                </a:lnTo>
                <a:lnTo>
                  <a:pt x="1398371" y="12435"/>
                </a:lnTo>
                <a:lnTo>
                  <a:pt x="1474092" y="11841"/>
                </a:lnTo>
                <a:lnTo>
                  <a:pt x="1542459" y="8191"/>
                </a:lnTo>
                <a:lnTo>
                  <a:pt x="1597398" y="3605"/>
                </a:lnTo>
                <a:lnTo>
                  <a:pt x="1667098" y="661"/>
                </a:lnTo>
                <a:lnTo>
                  <a:pt x="1767959" y="0"/>
                </a:lnTo>
                <a:lnTo>
                  <a:pt x="1837020" y="3342"/>
                </a:lnTo>
                <a:lnTo>
                  <a:pt x="1853330" y="6017"/>
                </a:lnTo>
                <a:lnTo>
                  <a:pt x="1901933" y="8989"/>
                </a:lnTo>
                <a:lnTo>
                  <a:pt x="1962904" y="10310"/>
                </a:lnTo>
                <a:lnTo>
                  <a:pt x="2032335" y="10897"/>
                </a:lnTo>
                <a:lnTo>
                  <a:pt x="2078434" y="14544"/>
                </a:lnTo>
                <a:lnTo>
                  <a:pt x="2094283" y="17295"/>
                </a:lnTo>
                <a:lnTo>
                  <a:pt x="2152995" y="21166"/>
                </a:lnTo>
                <a:lnTo>
                  <a:pt x="2219614" y="22582"/>
                </a:lnTo>
                <a:lnTo>
                  <a:pt x="2242266" y="22754"/>
                </a:lnTo>
                <a:lnTo>
                  <a:pt x="2245414" y="24038"/>
                </a:lnTo>
                <a:lnTo>
                  <a:pt x="2247513" y="26165"/>
                </a:lnTo>
                <a:lnTo>
                  <a:pt x="2248912" y="28852"/>
                </a:lnTo>
                <a:lnTo>
                  <a:pt x="2251115" y="30643"/>
                </a:lnTo>
                <a:lnTo>
                  <a:pt x="2253854" y="31837"/>
                </a:lnTo>
                <a:lnTo>
                  <a:pt x="2263140" y="3422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24"/>
          <p:cNvSpPr/>
          <p:nvPr/>
        </p:nvSpPr>
        <p:spPr>
          <a:xfrm>
            <a:off x="3931920" y="5132069"/>
            <a:ext cx="192578" cy="80011"/>
          </a:xfrm>
          <a:custGeom>
            <a:avLst/>
            <a:gdLst/>
            <a:ahLst/>
            <a:cxnLst/>
            <a:rect l="0" t="0" r="0" b="0"/>
            <a:pathLst>
              <a:path w="192578" h="80011">
                <a:moveTo>
                  <a:pt x="0" y="0"/>
                </a:moveTo>
                <a:lnTo>
                  <a:pt x="0" y="6068"/>
                </a:lnTo>
                <a:lnTo>
                  <a:pt x="1270" y="7856"/>
                </a:lnTo>
                <a:lnTo>
                  <a:pt x="3386" y="9047"/>
                </a:lnTo>
                <a:lnTo>
                  <a:pt x="6067" y="9841"/>
                </a:lnTo>
                <a:lnTo>
                  <a:pt x="10395" y="10371"/>
                </a:lnTo>
                <a:lnTo>
                  <a:pt x="15820" y="10724"/>
                </a:lnTo>
                <a:lnTo>
                  <a:pt x="27351" y="11117"/>
                </a:lnTo>
                <a:lnTo>
                  <a:pt x="36709" y="11291"/>
                </a:lnTo>
                <a:lnTo>
                  <a:pt x="43523" y="10067"/>
                </a:lnTo>
                <a:lnTo>
                  <a:pt x="51875" y="7981"/>
                </a:lnTo>
                <a:lnTo>
                  <a:pt x="74452" y="1577"/>
                </a:lnTo>
                <a:lnTo>
                  <a:pt x="80114" y="1051"/>
                </a:lnTo>
                <a:lnTo>
                  <a:pt x="87700" y="701"/>
                </a:lnTo>
                <a:lnTo>
                  <a:pt x="107557" y="312"/>
                </a:lnTo>
                <a:lnTo>
                  <a:pt x="181244" y="4"/>
                </a:lnTo>
                <a:lnTo>
                  <a:pt x="183059" y="1273"/>
                </a:lnTo>
                <a:lnTo>
                  <a:pt x="185539" y="3389"/>
                </a:lnTo>
                <a:lnTo>
                  <a:pt x="188462" y="6070"/>
                </a:lnTo>
                <a:lnTo>
                  <a:pt x="190412" y="9126"/>
                </a:lnTo>
                <a:lnTo>
                  <a:pt x="191711" y="12434"/>
                </a:lnTo>
                <a:lnTo>
                  <a:pt x="192577" y="15910"/>
                </a:lnTo>
                <a:lnTo>
                  <a:pt x="191884" y="18227"/>
                </a:lnTo>
                <a:lnTo>
                  <a:pt x="190153" y="19771"/>
                </a:lnTo>
                <a:lnTo>
                  <a:pt x="187728" y="20801"/>
                </a:lnTo>
                <a:lnTo>
                  <a:pt x="186112" y="22757"/>
                </a:lnTo>
                <a:lnTo>
                  <a:pt x="185034" y="25332"/>
                </a:lnTo>
                <a:lnTo>
                  <a:pt x="183305" y="32521"/>
                </a:lnTo>
                <a:lnTo>
                  <a:pt x="183164" y="34381"/>
                </a:lnTo>
                <a:lnTo>
                  <a:pt x="183069" y="36891"/>
                </a:lnTo>
                <a:lnTo>
                  <a:pt x="182917" y="43976"/>
                </a:lnTo>
                <a:lnTo>
                  <a:pt x="181635" y="47097"/>
                </a:lnTo>
                <a:lnTo>
                  <a:pt x="179510" y="51719"/>
                </a:lnTo>
                <a:lnTo>
                  <a:pt x="173041" y="65250"/>
                </a:lnTo>
                <a:lnTo>
                  <a:pt x="172511" y="67630"/>
                </a:lnTo>
                <a:lnTo>
                  <a:pt x="172157" y="70487"/>
                </a:lnTo>
                <a:lnTo>
                  <a:pt x="171450" y="8001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25"/>
          <p:cNvSpPr/>
          <p:nvPr/>
        </p:nvSpPr>
        <p:spPr>
          <a:xfrm>
            <a:off x="3075482" y="5189219"/>
            <a:ext cx="307798" cy="297182"/>
          </a:xfrm>
          <a:custGeom>
            <a:avLst/>
            <a:gdLst/>
            <a:ahLst/>
            <a:cxnLst/>
            <a:rect l="0" t="0" r="0" b="0"/>
            <a:pathLst>
              <a:path w="307798" h="297182">
                <a:moveTo>
                  <a:pt x="307797" y="0"/>
                </a:moveTo>
                <a:lnTo>
                  <a:pt x="295662" y="6068"/>
                </a:lnTo>
                <a:lnTo>
                  <a:pt x="286317" y="9047"/>
                </a:lnTo>
                <a:lnTo>
                  <a:pt x="276038" y="10960"/>
                </a:lnTo>
                <a:lnTo>
                  <a:pt x="264472" y="14608"/>
                </a:lnTo>
                <a:lnTo>
                  <a:pt x="244206" y="21230"/>
                </a:lnTo>
                <a:lnTo>
                  <a:pt x="234661" y="22136"/>
                </a:lnTo>
                <a:lnTo>
                  <a:pt x="223223" y="22538"/>
                </a:lnTo>
                <a:lnTo>
                  <a:pt x="213905" y="22717"/>
                </a:lnTo>
                <a:lnTo>
                  <a:pt x="207103" y="25305"/>
                </a:lnTo>
                <a:lnTo>
                  <a:pt x="198758" y="29570"/>
                </a:lnTo>
                <a:lnTo>
                  <a:pt x="189384" y="34953"/>
                </a:lnTo>
                <a:lnTo>
                  <a:pt x="178055" y="39812"/>
                </a:lnTo>
                <a:lnTo>
                  <a:pt x="165423" y="44322"/>
                </a:lnTo>
                <a:lnTo>
                  <a:pt x="151921" y="48598"/>
                </a:lnTo>
                <a:lnTo>
                  <a:pt x="141650" y="52719"/>
                </a:lnTo>
                <a:lnTo>
                  <a:pt x="133533" y="56736"/>
                </a:lnTo>
                <a:lnTo>
                  <a:pt x="126851" y="60684"/>
                </a:lnTo>
                <a:lnTo>
                  <a:pt x="117316" y="64587"/>
                </a:lnTo>
                <a:lnTo>
                  <a:pt x="105880" y="68458"/>
                </a:lnTo>
                <a:lnTo>
                  <a:pt x="93176" y="72309"/>
                </a:lnTo>
                <a:lnTo>
                  <a:pt x="83437" y="76146"/>
                </a:lnTo>
                <a:lnTo>
                  <a:pt x="75673" y="79974"/>
                </a:lnTo>
                <a:lnTo>
                  <a:pt x="69228" y="83796"/>
                </a:lnTo>
                <a:lnTo>
                  <a:pt x="63661" y="86344"/>
                </a:lnTo>
                <a:lnTo>
                  <a:pt x="54089" y="89175"/>
                </a:lnTo>
                <a:lnTo>
                  <a:pt x="45602" y="90434"/>
                </a:lnTo>
                <a:lnTo>
                  <a:pt x="41560" y="90769"/>
                </a:lnTo>
                <a:lnTo>
                  <a:pt x="36326" y="92263"/>
                </a:lnTo>
                <a:lnTo>
                  <a:pt x="30297" y="94529"/>
                </a:lnTo>
                <a:lnTo>
                  <a:pt x="23737" y="97309"/>
                </a:lnTo>
                <a:lnTo>
                  <a:pt x="18094" y="99163"/>
                </a:lnTo>
                <a:lnTo>
                  <a:pt x="13062" y="100399"/>
                </a:lnTo>
                <a:lnTo>
                  <a:pt x="8437" y="101223"/>
                </a:lnTo>
                <a:lnTo>
                  <a:pt x="5354" y="103042"/>
                </a:lnTo>
                <a:lnTo>
                  <a:pt x="3298" y="105525"/>
                </a:lnTo>
                <a:lnTo>
                  <a:pt x="1928" y="108451"/>
                </a:lnTo>
                <a:lnTo>
                  <a:pt x="406" y="115087"/>
                </a:lnTo>
                <a:lnTo>
                  <a:pt x="0" y="118635"/>
                </a:lnTo>
                <a:lnTo>
                  <a:pt x="999" y="121000"/>
                </a:lnTo>
                <a:lnTo>
                  <a:pt x="2935" y="122577"/>
                </a:lnTo>
                <a:lnTo>
                  <a:pt x="5496" y="123628"/>
                </a:lnTo>
                <a:lnTo>
                  <a:pt x="7203" y="125599"/>
                </a:lnTo>
                <a:lnTo>
                  <a:pt x="8341" y="128183"/>
                </a:lnTo>
                <a:lnTo>
                  <a:pt x="9100" y="131176"/>
                </a:lnTo>
                <a:lnTo>
                  <a:pt x="12146" y="134440"/>
                </a:lnTo>
                <a:lnTo>
                  <a:pt x="16717" y="137887"/>
                </a:lnTo>
                <a:lnTo>
                  <a:pt x="22304" y="141455"/>
                </a:lnTo>
                <a:lnTo>
                  <a:pt x="31898" y="148806"/>
                </a:lnTo>
                <a:lnTo>
                  <a:pt x="36235" y="152544"/>
                </a:lnTo>
                <a:lnTo>
                  <a:pt x="41666" y="157576"/>
                </a:lnTo>
                <a:lnTo>
                  <a:pt x="54473" y="169941"/>
                </a:lnTo>
                <a:lnTo>
                  <a:pt x="62715" y="176794"/>
                </a:lnTo>
                <a:lnTo>
                  <a:pt x="72019" y="183903"/>
                </a:lnTo>
                <a:lnTo>
                  <a:pt x="82032" y="191182"/>
                </a:lnTo>
                <a:lnTo>
                  <a:pt x="91247" y="198575"/>
                </a:lnTo>
                <a:lnTo>
                  <a:pt x="99930" y="206043"/>
                </a:lnTo>
                <a:lnTo>
                  <a:pt x="115082" y="219845"/>
                </a:lnTo>
                <a:lnTo>
                  <a:pt x="126050" y="230212"/>
                </a:lnTo>
                <a:lnTo>
                  <a:pt x="130752" y="233485"/>
                </a:lnTo>
                <a:lnTo>
                  <a:pt x="139364" y="237122"/>
                </a:lnTo>
                <a:lnTo>
                  <a:pt x="147425" y="242124"/>
                </a:lnTo>
                <a:lnTo>
                  <a:pt x="155241" y="248581"/>
                </a:lnTo>
                <a:lnTo>
                  <a:pt x="162948" y="255684"/>
                </a:lnTo>
                <a:lnTo>
                  <a:pt x="165511" y="259356"/>
                </a:lnTo>
                <a:lnTo>
                  <a:pt x="168359" y="266823"/>
                </a:lnTo>
                <a:lnTo>
                  <a:pt x="173012" y="274375"/>
                </a:lnTo>
                <a:lnTo>
                  <a:pt x="180279" y="283504"/>
                </a:lnTo>
                <a:lnTo>
                  <a:pt x="184659" y="288138"/>
                </a:lnTo>
                <a:lnTo>
                  <a:pt x="193497" y="29718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26"/>
          <p:cNvSpPr/>
          <p:nvPr/>
        </p:nvSpPr>
        <p:spPr>
          <a:xfrm>
            <a:off x="5166359" y="5097779"/>
            <a:ext cx="315262" cy="308611"/>
          </a:xfrm>
          <a:custGeom>
            <a:avLst/>
            <a:gdLst/>
            <a:ahLst/>
            <a:cxnLst/>
            <a:rect l="0" t="0" r="0" b="0"/>
            <a:pathLst>
              <a:path w="315262" h="308611">
                <a:moveTo>
                  <a:pt x="0" y="0"/>
                </a:moveTo>
                <a:lnTo>
                  <a:pt x="9842" y="0"/>
                </a:lnTo>
                <a:lnTo>
                  <a:pt x="10371" y="1271"/>
                </a:lnTo>
                <a:lnTo>
                  <a:pt x="10960" y="6068"/>
                </a:lnTo>
                <a:lnTo>
                  <a:pt x="12386" y="7856"/>
                </a:lnTo>
                <a:lnTo>
                  <a:pt x="14608" y="9047"/>
                </a:lnTo>
                <a:lnTo>
                  <a:pt x="21733" y="11642"/>
                </a:lnTo>
                <a:lnTo>
                  <a:pt x="27189" y="14111"/>
                </a:lnTo>
                <a:lnTo>
                  <a:pt x="33366" y="17027"/>
                </a:lnTo>
                <a:lnTo>
                  <a:pt x="38754" y="20242"/>
                </a:lnTo>
                <a:lnTo>
                  <a:pt x="48128" y="27200"/>
                </a:lnTo>
                <a:lnTo>
                  <a:pt x="54945" y="30833"/>
                </a:lnTo>
                <a:lnTo>
                  <a:pt x="63300" y="34526"/>
                </a:lnTo>
                <a:lnTo>
                  <a:pt x="72680" y="38257"/>
                </a:lnTo>
                <a:lnTo>
                  <a:pt x="84014" y="43285"/>
                </a:lnTo>
                <a:lnTo>
                  <a:pt x="110153" y="55645"/>
                </a:lnTo>
                <a:lnTo>
                  <a:pt x="125505" y="62497"/>
                </a:lnTo>
                <a:lnTo>
                  <a:pt x="173642" y="83006"/>
                </a:lnTo>
                <a:lnTo>
                  <a:pt x="196131" y="93195"/>
                </a:lnTo>
                <a:lnTo>
                  <a:pt x="223072" y="106071"/>
                </a:lnTo>
                <a:lnTo>
                  <a:pt x="229995" y="108815"/>
                </a:lnTo>
                <a:lnTo>
                  <a:pt x="235880" y="110643"/>
                </a:lnTo>
                <a:lnTo>
                  <a:pt x="241074" y="111862"/>
                </a:lnTo>
                <a:lnTo>
                  <a:pt x="248346" y="112675"/>
                </a:lnTo>
                <a:lnTo>
                  <a:pt x="257004" y="113217"/>
                </a:lnTo>
                <a:lnTo>
                  <a:pt x="280072" y="114086"/>
                </a:lnTo>
                <a:lnTo>
                  <a:pt x="285775" y="115428"/>
                </a:lnTo>
                <a:lnTo>
                  <a:pt x="293387" y="117592"/>
                </a:lnTo>
                <a:lnTo>
                  <a:pt x="314776" y="124123"/>
                </a:lnTo>
                <a:lnTo>
                  <a:pt x="315261" y="124658"/>
                </a:lnTo>
                <a:lnTo>
                  <a:pt x="314314" y="125016"/>
                </a:lnTo>
                <a:lnTo>
                  <a:pt x="312413" y="125254"/>
                </a:lnTo>
                <a:lnTo>
                  <a:pt x="311145" y="126683"/>
                </a:lnTo>
                <a:lnTo>
                  <a:pt x="310300" y="128905"/>
                </a:lnTo>
                <a:lnTo>
                  <a:pt x="309737" y="131657"/>
                </a:lnTo>
                <a:lnTo>
                  <a:pt x="308092" y="133491"/>
                </a:lnTo>
                <a:lnTo>
                  <a:pt x="305725" y="134714"/>
                </a:lnTo>
                <a:lnTo>
                  <a:pt x="302877" y="135530"/>
                </a:lnTo>
                <a:lnTo>
                  <a:pt x="298438" y="138614"/>
                </a:lnTo>
                <a:lnTo>
                  <a:pt x="292939" y="143209"/>
                </a:lnTo>
                <a:lnTo>
                  <a:pt x="281325" y="153819"/>
                </a:lnTo>
                <a:lnTo>
                  <a:pt x="271931" y="162768"/>
                </a:lnTo>
                <a:lnTo>
                  <a:pt x="266377" y="166932"/>
                </a:lnTo>
                <a:lnTo>
                  <a:pt x="260135" y="170978"/>
                </a:lnTo>
                <a:lnTo>
                  <a:pt x="253434" y="174946"/>
                </a:lnTo>
                <a:lnTo>
                  <a:pt x="246426" y="178860"/>
                </a:lnTo>
                <a:lnTo>
                  <a:pt x="231866" y="186597"/>
                </a:lnTo>
                <a:lnTo>
                  <a:pt x="209390" y="198093"/>
                </a:lnTo>
                <a:lnTo>
                  <a:pt x="203093" y="201912"/>
                </a:lnTo>
                <a:lnTo>
                  <a:pt x="197625" y="205728"/>
                </a:lnTo>
                <a:lnTo>
                  <a:pt x="188164" y="213355"/>
                </a:lnTo>
                <a:lnTo>
                  <a:pt x="179725" y="220978"/>
                </a:lnTo>
                <a:lnTo>
                  <a:pt x="173157" y="226059"/>
                </a:lnTo>
                <a:lnTo>
                  <a:pt x="164969" y="231986"/>
                </a:lnTo>
                <a:lnTo>
                  <a:pt x="155699" y="238478"/>
                </a:lnTo>
                <a:lnTo>
                  <a:pt x="148250" y="244075"/>
                </a:lnTo>
                <a:lnTo>
                  <a:pt x="142013" y="249077"/>
                </a:lnTo>
                <a:lnTo>
                  <a:pt x="136586" y="253681"/>
                </a:lnTo>
                <a:lnTo>
                  <a:pt x="132967" y="258021"/>
                </a:lnTo>
                <a:lnTo>
                  <a:pt x="128947" y="266230"/>
                </a:lnTo>
                <a:lnTo>
                  <a:pt x="125335" y="270196"/>
                </a:lnTo>
                <a:lnTo>
                  <a:pt x="120387" y="274111"/>
                </a:lnTo>
                <a:lnTo>
                  <a:pt x="114548" y="277991"/>
                </a:lnTo>
                <a:lnTo>
                  <a:pt x="110656" y="281848"/>
                </a:lnTo>
                <a:lnTo>
                  <a:pt x="108060" y="285689"/>
                </a:lnTo>
                <a:lnTo>
                  <a:pt x="80011" y="30861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27"/>
          <p:cNvSpPr/>
          <p:nvPr/>
        </p:nvSpPr>
        <p:spPr>
          <a:xfrm>
            <a:off x="2994660" y="5703709"/>
            <a:ext cx="2343150" cy="148439"/>
          </a:xfrm>
          <a:custGeom>
            <a:avLst/>
            <a:gdLst/>
            <a:ahLst/>
            <a:cxnLst/>
            <a:rect l="0" t="0" r="0" b="0"/>
            <a:pathLst>
              <a:path w="2343150" h="148439">
                <a:moveTo>
                  <a:pt x="0" y="137020"/>
                </a:moveTo>
                <a:lnTo>
                  <a:pt x="18203" y="137020"/>
                </a:lnTo>
                <a:lnTo>
                  <a:pt x="33913" y="140407"/>
                </a:lnTo>
                <a:lnTo>
                  <a:pt x="48092" y="144875"/>
                </a:lnTo>
                <a:lnTo>
                  <a:pt x="67543" y="147744"/>
                </a:lnTo>
                <a:lnTo>
                  <a:pt x="123689" y="148438"/>
                </a:lnTo>
                <a:lnTo>
                  <a:pt x="141332" y="145058"/>
                </a:lnTo>
                <a:lnTo>
                  <a:pt x="151371" y="142379"/>
                </a:lnTo>
                <a:lnTo>
                  <a:pt x="170764" y="139323"/>
                </a:lnTo>
                <a:lnTo>
                  <a:pt x="226178" y="132540"/>
                </a:lnTo>
                <a:lnTo>
                  <a:pt x="266047" y="128679"/>
                </a:lnTo>
                <a:lnTo>
                  <a:pt x="292233" y="125693"/>
                </a:lnTo>
                <a:lnTo>
                  <a:pt x="302772" y="123119"/>
                </a:lnTo>
                <a:lnTo>
                  <a:pt x="312338" y="120133"/>
                </a:lnTo>
                <a:lnTo>
                  <a:pt x="337936" y="115930"/>
                </a:lnTo>
                <a:lnTo>
                  <a:pt x="404082" y="108617"/>
                </a:lnTo>
                <a:lnTo>
                  <a:pt x="428138" y="104115"/>
                </a:lnTo>
                <a:lnTo>
                  <a:pt x="450525" y="98574"/>
                </a:lnTo>
                <a:lnTo>
                  <a:pt x="471800" y="92339"/>
                </a:lnTo>
                <a:lnTo>
                  <a:pt x="522532" y="78639"/>
                </a:lnTo>
                <a:lnTo>
                  <a:pt x="550284" y="71429"/>
                </a:lnTo>
                <a:lnTo>
                  <a:pt x="571326" y="66623"/>
                </a:lnTo>
                <a:lnTo>
                  <a:pt x="587894" y="63419"/>
                </a:lnTo>
                <a:lnTo>
                  <a:pt x="601479" y="61283"/>
                </a:lnTo>
                <a:lnTo>
                  <a:pt x="614346" y="58588"/>
                </a:lnTo>
                <a:lnTo>
                  <a:pt x="626734" y="55523"/>
                </a:lnTo>
                <a:lnTo>
                  <a:pt x="638802" y="52209"/>
                </a:lnTo>
                <a:lnTo>
                  <a:pt x="662372" y="48527"/>
                </a:lnTo>
                <a:lnTo>
                  <a:pt x="691897" y="45620"/>
                </a:lnTo>
                <a:lnTo>
                  <a:pt x="738886" y="40095"/>
                </a:lnTo>
                <a:lnTo>
                  <a:pt x="804258" y="35911"/>
                </a:lnTo>
                <a:lnTo>
                  <a:pt x="837508" y="31547"/>
                </a:lnTo>
                <a:lnTo>
                  <a:pt x="851708" y="28605"/>
                </a:lnTo>
                <a:lnTo>
                  <a:pt x="883830" y="24464"/>
                </a:lnTo>
                <a:lnTo>
                  <a:pt x="954683" y="22950"/>
                </a:lnTo>
                <a:lnTo>
                  <a:pt x="1062621" y="22766"/>
                </a:lnTo>
                <a:lnTo>
                  <a:pt x="1104736" y="19354"/>
                </a:lnTo>
                <a:lnTo>
                  <a:pt x="1138693" y="14874"/>
                </a:lnTo>
                <a:lnTo>
                  <a:pt x="1194781" y="12352"/>
                </a:lnTo>
                <a:lnTo>
                  <a:pt x="1299036" y="11384"/>
                </a:lnTo>
                <a:lnTo>
                  <a:pt x="1805696" y="11291"/>
                </a:lnTo>
                <a:lnTo>
                  <a:pt x="1851551" y="7904"/>
                </a:lnTo>
                <a:lnTo>
                  <a:pt x="1898601" y="3436"/>
                </a:lnTo>
                <a:lnTo>
                  <a:pt x="1949146" y="1449"/>
                </a:lnTo>
                <a:lnTo>
                  <a:pt x="2165357" y="0"/>
                </a:lnTo>
                <a:lnTo>
                  <a:pt x="2198091" y="3309"/>
                </a:lnTo>
                <a:lnTo>
                  <a:pt x="2225339" y="7743"/>
                </a:lnTo>
                <a:lnTo>
                  <a:pt x="2262099" y="11509"/>
                </a:lnTo>
                <a:lnTo>
                  <a:pt x="2273876" y="13977"/>
                </a:lnTo>
                <a:lnTo>
                  <a:pt x="2285537" y="16891"/>
                </a:lnTo>
                <a:lnTo>
                  <a:pt x="2305268" y="20130"/>
                </a:lnTo>
                <a:lnTo>
                  <a:pt x="2343149" y="2272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28"/>
          <p:cNvSpPr/>
          <p:nvPr/>
        </p:nvSpPr>
        <p:spPr>
          <a:xfrm>
            <a:off x="5234940" y="5646419"/>
            <a:ext cx="194092" cy="217171"/>
          </a:xfrm>
          <a:custGeom>
            <a:avLst/>
            <a:gdLst/>
            <a:ahLst/>
            <a:cxnLst/>
            <a:rect l="0" t="0" r="0" b="0"/>
            <a:pathLst>
              <a:path w="194092" h="217171">
                <a:moveTo>
                  <a:pt x="11430" y="0"/>
                </a:moveTo>
                <a:lnTo>
                  <a:pt x="23565" y="6068"/>
                </a:lnTo>
                <a:lnTo>
                  <a:pt x="29680" y="7856"/>
                </a:lnTo>
                <a:lnTo>
                  <a:pt x="36297" y="9047"/>
                </a:lnTo>
                <a:lnTo>
                  <a:pt x="43248" y="9841"/>
                </a:lnTo>
                <a:lnTo>
                  <a:pt x="50421" y="10371"/>
                </a:lnTo>
                <a:lnTo>
                  <a:pt x="57744" y="10724"/>
                </a:lnTo>
                <a:lnTo>
                  <a:pt x="76799" y="11221"/>
                </a:lnTo>
                <a:lnTo>
                  <a:pt x="81679" y="11291"/>
                </a:lnTo>
                <a:lnTo>
                  <a:pt x="87473" y="12608"/>
                </a:lnTo>
                <a:lnTo>
                  <a:pt x="93875" y="14755"/>
                </a:lnTo>
                <a:lnTo>
                  <a:pt x="100683" y="17457"/>
                </a:lnTo>
                <a:lnTo>
                  <a:pt x="109032" y="19258"/>
                </a:lnTo>
                <a:lnTo>
                  <a:pt x="118408" y="20459"/>
                </a:lnTo>
                <a:lnTo>
                  <a:pt x="128469" y="21259"/>
                </a:lnTo>
                <a:lnTo>
                  <a:pt x="137716" y="21793"/>
                </a:lnTo>
                <a:lnTo>
                  <a:pt x="154763" y="22386"/>
                </a:lnTo>
                <a:lnTo>
                  <a:pt x="161596" y="23814"/>
                </a:lnTo>
                <a:lnTo>
                  <a:pt x="167420" y="26036"/>
                </a:lnTo>
                <a:lnTo>
                  <a:pt x="172573" y="28788"/>
                </a:lnTo>
                <a:lnTo>
                  <a:pt x="177278" y="31892"/>
                </a:lnTo>
                <a:lnTo>
                  <a:pt x="181685" y="35231"/>
                </a:lnTo>
                <a:lnTo>
                  <a:pt x="191816" y="43649"/>
                </a:lnTo>
                <a:lnTo>
                  <a:pt x="192647" y="46879"/>
                </a:lnTo>
                <a:lnTo>
                  <a:pt x="193201" y="51573"/>
                </a:lnTo>
                <a:lnTo>
                  <a:pt x="194091" y="65221"/>
                </a:lnTo>
                <a:lnTo>
                  <a:pt x="192894" y="67611"/>
                </a:lnTo>
                <a:lnTo>
                  <a:pt x="188177" y="73653"/>
                </a:lnTo>
                <a:lnTo>
                  <a:pt x="183871" y="77042"/>
                </a:lnTo>
                <a:lnTo>
                  <a:pt x="178461" y="80572"/>
                </a:lnTo>
                <a:lnTo>
                  <a:pt x="172314" y="84194"/>
                </a:lnTo>
                <a:lnTo>
                  <a:pt x="166946" y="89150"/>
                </a:lnTo>
                <a:lnTo>
                  <a:pt x="162097" y="94993"/>
                </a:lnTo>
                <a:lnTo>
                  <a:pt x="157595" y="101429"/>
                </a:lnTo>
                <a:lnTo>
                  <a:pt x="148243" y="110800"/>
                </a:lnTo>
                <a:lnTo>
                  <a:pt x="135658" y="122127"/>
                </a:lnTo>
                <a:lnTo>
                  <a:pt x="120919" y="134758"/>
                </a:lnTo>
                <a:lnTo>
                  <a:pt x="108552" y="144449"/>
                </a:lnTo>
                <a:lnTo>
                  <a:pt x="97768" y="152179"/>
                </a:lnTo>
                <a:lnTo>
                  <a:pt x="88038" y="158603"/>
                </a:lnTo>
                <a:lnTo>
                  <a:pt x="79012" y="164156"/>
                </a:lnTo>
                <a:lnTo>
                  <a:pt x="70455" y="169127"/>
                </a:lnTo>
                <a:lnTo>
                  <a:pt x="54173" y="178038"/>
                </a:lnTo>
                <a:lnTo>
                  <a:pt x="38470" y="186231"/>
                </a:lnTo>
                <a:lnTo>
                  <a:pt x="31997" y="190194"/>
                </a:lnTo>
                <a:lnTo>
                  <a:pt x="26411" y="194107"/>
                </a:lnTo>
                <a:lnTo>
                  <a:pt x="0" y="2171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29"/>
          <p:cNvSpPr/>
          <p:nvPr/>
        </p:nvSpPr>
        <p:spPr>
          <a:xfrm>
            <a:off x="4640777" y="5097779"/>
            <a:ext cx="227933" cy="228601"/>
          </a:xfrm>
          <a:custGeom>
            <a:avLst/>
            <a:gdLst/>
            <a:ahLst/>
            <a:cxnLst/>
            <a:rect l="0" t="0" r="0" b="0"/>
            <a:pathLst>
              <a:path w="227933" h="228601">
                <a:moveTo>
                  <a:pt x="216973" y="0"/>
                </a:moveTo>
                <a:lnTo>
                  <a:pt x="223040" y="0"/>
                </a:lnTo>
                <a:lnTo>
                  <a:pt x="224828" y="1271"/>
                </a:lnTo>
                <a:lnTo>
                  <a:pt x="226019" y="3387"/>
                </a:lnTo>
                <a:lnTo>
                  <a:pt x="227932" y="9842"/>
                </a:lnTo>
                <a:lnTo>
                  <a:pt x="226819" y="10371"/>
                </a:lnTo>
                <a:lnTo>
                  <a:pt x="222195" y="10960"/>
                </a:lnTo>
                <a:lnTo>
                  <a:pt x="215375" y="14927"/>
                </a:lnTo>
                <a:lnTo>
                  <a:pt x="205747" y="21381"/>
                </a:lnTo>
                <a:lnTo>
                  <a:pt x="181503" y="38713"/>
                </a:lnTo>
                <a:lnTo>
                  <a:pt x="153795" y="59116"/>
                </a:lnTo>
                <a:lnTo>
                  <a:pt x="141834" y="67351"/>
                </a:lnTo>
                <a:lnTo>
                  <a:pt x="131320" y="74111"/>
                </a:lnTo>
                <a:lnTo>
                  <a:pt x="121771" y="79887"/>
                </a:lnTo>
                <a:lnTo>
                  <a:pt x="110325" y="85008"/>
                </a:lnTo>
                <a:lnTo>
                  <a:pt x="97614" y="89693"/>
                </a:lnTo>
                <a:lnTo>
                  <a:pt x="29809" y="111940"/>
                </a:lnTo>
                <a:lnTo>
                  <a:pt x="26157" y="113997"/>
                </a:lnTo>
                <a:lnTo>
                  <a:pt x="22452" y="116638"/>
                </a:lnTo>
                <a:lnTo>
                  <a:pt x="18712" y="119669"/>
                </a:lnTo>
                <a:lnTo>
                  <a:pt x="14949" y="121690"/>
                </a:lnTo>
                <a:lnTo>
                  <a:pt x="11170" y="123036"/>
                </a:lnTo>
                <a:lnTo>
                  <a:pt x="468" y="125573"/>
                </a:lnTo>
                <a:lnTo>
                  <a:pt x="0" y="131752"/>
                </a:lnTo>
                <a:lnTo>
                  <a:pt x="1204" y="133555"/>
                </a:lnTo>
                <a:lnTo>
                  <a:pt x="3277" y="134757"/>
                </a:lnTo>
                <a:lnTo>
                  <a:pt x="5929" y="135558"/>
                </a:lnTo>
                <a:lnTo>
                  <a:pt x="12262" y="139835"/>
                </a:lnTo>
                <a:lnTo>
                  <a:pt x="20608" y="146861"/>
                </a:lnTo>
                <a:lnTo>
                  <a:pt x="25136" y="151209"/>
                </a:lnTo>
                <a:lnTo>
                  <a:pt x="28122" y="154146"/>
                </a:lnTo>
                <a:lnTo>
                  <a:pt x="32652" y="157374"/>
                </a:lnTo>
                <a:lnTo>
                  <a:pt x="38212" y="160796"/>
                </a:lnTo>
                <a:lnTo>
                  <a:pt x="44459" y="164347"/>
                </a:lnTo>
                <a:lnTo>
                  <a:pt x="49894" y="167985"/>
                </a:lnTo>
                <a:lnTo>
                  <a:pt x="54787" y="171680"/>
                </a:lnTo>
                <a:lnTo>
                  <a:pt x="59319" y="175414"/>
                </a:lnTo>
                <a:lnTo>
                  <a:pt x="64880" y="180443"/>
                </a:lnTo>
                <a:lnTo>
                  <a:pt x="77833" y="192803"/>
                </a:lnTo>
                <a:lnTo>
                  <a:pt x="114102" y="2286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30"/>
          <p:cNvSpPr/>
          <p:nvPr/>
        </p:nvSpPr>
        <p:spPr>
          <a:xfrm>
            <a:off x="4538890" y="5592447"/>
            <a:ext cx="238851" cy="225423"/>
          </a:xfrm>
          <a:custGeom>
            <a:avLst/>
            <a:gdLst/>
            <a:ahLst/>
            <a:cxnLst/>
            <a:rect l="0" t="0" r="0" b="0"/>
            <a:pathLst>
              <a:path w="238851" h="225423">
                <a:moveTo>
                  <a:pt x="238850" y="19682"/>
                </a:moveTo>
                <a:lnTo>
                  <a:pt x="229008" y="0"/>
                </a:lnTo>
                <a:lnTo>
                  <a:pt x="227209" y="211"/>
                </a:lnTo>
                <a:lnTo>
                  <a:pt x="219878" y="5305"/>
                </a:lnTo>
                <a:lnTo>
                  <a:pt x="217718" y="6943"/>
                </a:lnTo>
                <a:lnTo>
                  <a:pt x="214602" y="8649"/>
                </a:lnTo>
                <a:lnTo>
                  <a:pt x="196459" y="17979"/>
                </a:lnTo>
                <a:lnTo>
                  <a:pt x="157709" y="43448"/>
                </a:lnTo>
                <a:lnTo>
                  <a:pt x="141576" y="53306"/>
                </a:lnTo>
                <a:lnTo>
                  <a:pt x="125741" y="62419"/>
                </a:lnTo>
                <a:lnTo>
                  <a:pt x="110104" y="71033"/>
                </a:lnTo>
                <a:lnTo>
                  <a:pt x="95869" y="76776"/>
                </a:lnTo>
                <a:lnTo>
                  <a:pt x="82569" y="80605"/>
                </a:lnTo>
                <a:lnTo>
                  <a:pt x="69893" y="83158"/>
                </a:lnTo>
                <a:lnTo>
                  <a:pt x="60172" y="86130"/>
                </a:lnTo>
                <a:lnTo>
                  <a:pt x="52421" y="89380"/>
                </a:lnTo>
                <a:lnTo>
                  <a:pt x="45984" y="92818"/>
                </a:lnTo>
                <a:lnTo>
                  <a:pt x="40422" y="95109"/>
                </a:lnTo>
                <a:lnTo>
                  <a:pt x="35445" y="96637"/>
                </a:lnTo>
                <a:lnTo>
                  <a:pt x="30857" y="97656"/>
                </a:lnTo>
                <a:lnTo>
                  <a:pt x="25257" y="99604"/>
                </a:lnTo>
                <a:lnTo>
                  <a:pt x="18985" y="102174"/>
                </a:lnTo>
                <a:lnTo>
                  <a:pt x="0" y="110599"/>
                </a:lnTo>
                <a:lnTo>
                  <a:pt x="877" y="112043"/>
                </a:lnTo>
                <a:lnTo>
                  <a:pt x="6908" y="118874"/>
                </a:lnTo>
                <a:lnTo>
                  <a:pt x="8764" y="120918"/>
                </a:lnTo>
                <a:lnTo>
                  <a:pt x="13069" y="124003"/>
                </a:lnTo>
                <a:lnTo>
                  <a:pt x="28013" y="134203"/>
                </a:lnTo>
                <a:lnTo>
                  <a:pt x="34792" y="137940"/>
                </a:lnTo>
                <a:lnTo>
                  <a:pt x="40581" y="140431"/>
                </a:lnTo>
                <a:lnTo>
                  <a:pt x="45710" y="142092"/>
                </a:lnTo>
                <a:lnTo>
                  <a:pt x="50400" y="144469"/>
                </a:lnTo>
                <a:lnTo>
                  <a:pt x="54797" y="147323"/>
                </a:lnTo>
                <a:lnTo>
                  <a:pt x="58997" y="150496"/>
                </a:lnTo>
                <a:lnTo>
                  <a:pt x="63068" y="153882"/>
                </a:lnTo>
                <a:lnTo>
                  <a:pt x="67052" y="157409"/>
                </a:lnTo>
                <a:lnTo>
                  <a:pt x="74865" y="164714"/>
                </a:lnTo>
                <a:lnTo>
                  <a:pt x="90229" y="179752"/>
                </a:lnTo>
                <a:lnTo>
                  <a:pt x="107087" y="196534"/>
                </a:lnTo>
                <a:lnTo>
                  <a:pt x="109097" y="199813"/>
                </a:lnTo>
                <a:lnTo>
                  <a:pt x="111332" y="206844"/>
                </a:lnTo>
                <a:lnTo>
                  <a:pt x="113198" y="210497"/>
                </a:lnTo>
                <a:lnTo>
                  <a:pt x="115712" y="214202"/>
                </a:lnTo>
                <a:lnTo>
                  <a:pt x="124550" y="22542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31"/>
          <p:cNvSpPr/>
          <p:nvPr/>
        </p:nvSpPr>
        <p:spPr>
          <a:xfrm>
            <a:off x="3017575" y="5703569"/>
            <a:ext cx="137106" cy="244140"/>
          </a:xfrm>
          <a:custGeom>
            <a:avLst/>
            <a:gdLst/>
            <a:ahLst/>
            <a:cxnLst/>
            <a:rect l="0" t="0" r="0" b="0"/>
            <a:pathLst>
              <a:path w="137106" h="244140">
                <a:moveTo>
                  <a:pt x="34235" y="114300"/>
                </a:moveTo>
                <a:lnTo>
                  <a:pt x="24393" y="114300"/>
                </a:lnTo>
                <a:lnTo>
                  <a:pt x="23864" y="115570"/>
                </a:lnTo>
                <a:lnTo>
                  <a:pt x="23275" y="120368"/>
                </a:lnTo>
                <a:lnTo>
                  <a:pt x="23119" y="124695"/>
                </a:lnTo>
                <a:lnTo>
                  <a:pt x="22944" y="136277"/>
                </a:lnTo>
                <a:lnTo>
                  <a:pt x="24168" y="144191"/>
                </a:lnTo>
                <a:lnTo>
                  <a:pt x="26253" y="153278"/>
                </a:lnTo>
                <a:lnTo>
                  <a:pt x="28914" y="163145"/>
                </a:lnTo>
                <a:lnTo>
                  <a:pt x="30687" y="170993"/>
                </a:lnTo>
                <a:lnTo>
                  <a:pt x="31870" y="177496"/>
                </a:lnTo>
                <a:lnTo>
                  <a:pt x="32658" y="183101"/>
                </a:lnTo>
                <a:lnTo>
                  <a:pt x="34454" y="188107"/>
                </a:lnTo>
                <a:lnTo>
                  <a:pt x="36920" y="192715"/>
                </a:lnTo>
                <a:lnTo>
                  <a:pt x="43937" y="203168"/>
                </a:lnTo>
                <a:lnTo>
                  <a:pt x="45783" y="205295"/>
                </a:lnTo>
                <a:lnTo>
                  <a:pt x="48283" y="207983"/>
                </a:lnTo>
                <a:lnTo>
                  <a:pt x="51221" y="211046"/>
                </a:lnTo>
                <a:lnTo>
                  <a:pt x="54448" y="215627"/>
                </a:lnTo>
                <a:lnTo>
                  <a:pt x="57871" y="221222"/>
                </a:lnTo>
                <a:lnTo>
                  <a:pt x="61422" y="227491"/>
                </a:lnTo>
                <a:lnTo>
                  <a:pt x="63789" y="232941"/>
                </a:lnTo>
                <a:lnTo>
                  <a:pt x="65368" y="237844"/>
                </a:lnTo>
                <a:lnTo>
                  <a:pt x="66420" y="242383"/>
                </a:lnTo>
                <a:lnTo>
                  <a:pt x="65852" y="244139"/>
                </a:lnTo>
                <a:lnTo>
                  <a:pt x="64203" y="244039"/>
                </a:lnTo>
                <a:lnTo>
                  <a:pt x="61833" y="242703"/>
                </a:lnTo>
                <a:lnTo>
                  <a:pt x="60254" y="240542"/>
                </a:lnTo>
                <a:lnTo>
                  <a:pt x="58499" y="234754"/>
                </a:lnTo>
                <a:lnTo>
                  <a:pt x="55491" y="230163"/>
                </a:lnTo>
                <a:lnTo>
                  <a:pt x="50945" y="224562"/>
                </a:lnTo>
                <a:lnTo>
                  <a:pt x="45375" y="218288"/>
                </a:lnTo>
                <a:lnTo>
                  <a:pt x="35799" y="207931"/>
                </a:lnTo>
                <a:lnTo>
                  <a:pt x="31468" y="203391"/>
                </a:lnTo>
                <a:lnTo>
                  <a:pt x="28580" y="199094"/>
                </a:lnTo>
                <a:lnTo>
                  <a:pt x="26655" y="194959"/>
                </a:lnTo>
                <a:lnTo>
                  <a:pt x="25372" y="190933"/>
                </a:lnTo>
                <a:lnTo>
                  <a:pt x="23246" y="186979"/>
                </a:lnTo>
                <a:lnTo>
                  <a:pt x="20559" y="183073"/>
                </a:lnTo>
                <a:lnTo>
                  <a:pt x="17497" y="179198"/>
                </a:lnTo>
                <a:lnTo>
                  <a:pt x="14186" y="174076"/>
                </a:lnTo>
                <a:lnTo>
                  <a:pt x="10709" y="168121"/>
                </a:lnTo>
                <a:lnTo>
                  <a:pt x="2071" y="152448"/>
                </a:lnTo>
                <a:lnTo>
                  <a:pt x="889" y="146918"/>
                </a:lnTo>
                <a:lnTo>
                  <a:pt x="365" y="140228"/>
                </a:lnTo>
                <a:lnTo>
                  <a:pt x="131" y="133020"/>
                </a:lnTo>
                <a:lnTo>
                  <a:pt x="0" y="121823"/>
                </a:lnTo>
                <a:lnTo>
                  <a:pt x="1251" y="115505"/>
                </a:lnTo>
                <a:lnTo>
                  <a:pt x="3356" y="107484"/>
                </a:lnTo>
                <a:lnTo>
                  <a:pt x="6029" y="98326"/>
                </a:lnTo>
                <a:lnTo>
                  <a:pt x="9081" y="90950"/>
                </a:lnTo>
                <a:lnTo>
                  <a:pt x="12385" y="84764"/>
                </a:lnTo>
                <a:lnTo>
                  <a:pt x="15859" y="79370"/>
                </a:lnTo>
                <a:lnTo>
                  <a:pt x="18174" y="74503"/>
                </a:lnTo>
                <a:lnTo>
                  <a:pt x="19718" y="69989"/>
                </a:lnTo>
                <a:lnTo>
                  <a:pt x="20747" y="65709"/>
                </a:lnTo>
                <a:lnTo>
                  <a:pt x="25242" y="60316"/>
                </a:lnTo>
                <a:lnTo>
                  <a:pt x="32050" y="54181"/>
                </a:lnTo>
                <a:lnTo>
                  <a:pt x="40398" y="47551"/>
                </a:lnTo>
                <a:lnTo>
                  <a:pt x="47234" y="41861"/>
                </a:lnTo>
                <a:lnTo>
                  <a:pt x="53061" y="36797"/>
                </a:lnTo>
                <a:lnTo>
                  <a:pt x="58215" y="32152"/>
                </a:lnTo>
                <a:lnTo>
                  <a:pt x="62922" y="29055"/>
                </a:lnTo>
                <a:lnTo>
                  <a:pt x="67329" y="26990"/>
                </a:lnTo>
                <a:lnTo>
                  <a:pt x="71538" y="25613"/>
                </a:lnTo>
                <a:lnTo>
                  <a:pt x="75613" y="23426"/>
                </a:lnTo>
                <a:lnTo>
                  <a:pt x="79601" y="20697"/>
                </a:lnTo>
                <a:lnTo>
                  <a:pt x="83528" y="17608"/>
                </a:lnTo>
                <a:lnTo>
                  <a:pt x="87417" y="14279"/>
                </a:lnTo>
                <a:lnTo>
                  <a:pt x="91280" y="10789"/>
                </a:lnTo>
                <a:lnTo>
                  <a:pt x="95125" y="7193"/>
                </a:lnTo>
                <a:lnTo>
                  <a:pt x="100228" y="4796"/>
                </a:lnTo>
                <a:lnTo>
                  <a:pt x="106170" y="3197"/>
                </a:lnTo>
                <a:lnTo>
                  <a:pt x="112672" y="2131"/>
                </a:lnTo>
                <a:lnTo>
                  <a:pt x="118276" y="1421"/>
                </a:lnTo>
                <a:lnTo>
                  <a:pt x="123282" y="948"/>
                </a:lnTo>
                <a:lnTo>
                  <a:pt x="13710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32"/>
          <p:cNvSpPr/>
          <p:nvPr/>
        </p:nvSpPr>
        <p:spPr>
          <a:xfrm>
            <a:off x="3863340" y="5572313"/>
            <a:ext cx="159616" cy="131257"/>
          </a:xfrm>
          <a:custGeom>
            <a:avLst/>
            <a:gdLst/>
            <a:ahLst/>
            <a:cxnLst/>
            <a:rect l="0" t="0" r="0" b="0"/>
            <a:pathLst>
              <a:path w="159616" h="131257">
                <a:moveTo>
                  <a:pt x="0" y="16956"/>
                </a:moveTo>
                <a:lnTo>
                  <a:pt x="37885" y="16956"/>
                </a:lnTo>
                <a:lnTo>
                  <a:pt x="49387" y="15687"/>
                </a:lnTo>
                <a:lnTo>
                  <a:pt x="62135" y="13570"/>
                </a:lnTo>
                <a:lnTo>
                  <a:pt x="75713" y="10889"/>
                </a:lnTo>
                <a:lnTo>
                  <a:pt x="104346" y="4523"/>
                </a:lnTo>
                <a:lnTo>
                  <a:pt x="119094" y="1047"/>
                </a:lnTo>
                <a:lnTo>
                  <a:pt x="131466" y="0"/>
                </a:lnTo>
                <a:lnTo>
                  <a:pt x="142254" y="572"/>
                </a:lnTo>
                <a:lnTo>
                  <a:pt x="151986" y="2224"/>
                </a:lnTo>
                <a:lnTo>
                  <a:pt x="157204" y="9674"/>
                </a:lnTo>
                <a:lnTo>
                  <a:pt x="159412" y="20992"/>
                </a:lnTo>
                <a:lnTo>
                  <a:pt x="159615" y="34887"/>
                </a:lnTo>
                <a:lnTo>
                  <a:pt x="157210" y="50500"/>
                </a:lnTo>
                <a:lnTo>
                  <a:pt x="137160" y="13125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 continued</a:t>
            </a:r>
            <a:endParaRPr lang="en-US" dirty="0"/>
          </a:p>
        </p:txBody>
      </p:sp>
      <p:sp>
        <p:nvSpPr>
          <p:cNvPr id="3" name="Content Placeholder 2"/>
          <p:cNvSpPr>
            <a:spLocks noGrp="1"/>
          </p:cNvSpPr>
          <p:nvPr>
            <p:ph idx="1"/>
          </p:nvPr>
        </p:nvSpPr>
        <p:spPr/>
        <p:txBody>
          <a:bodyPr/>
          <a:lstStyle/>
          <a:p>
            <a:r>
              <a:rPr lang="en-US" dirty="0" smtClean="0"/>
              <a:t>If two parallel lines are cut by a transversal, then same-side interior angles are supplementary.</a:t>
            </a:r>
          </a:p>
          <a:p>
            <a:endParaRPr lang="en-US" dirty="0"/>
          </a:p>
        </p:txBody>
      </p:sp>
      <p:sp>
        <p:nvSpPr>
          <p:cNvPr id="4" name="SMARTPenAnnotation65"/>
          <p:cNvSpPr/>
          <p:nvPr/>
        </p:nvSpPr>
        <p:spPr>
          <a:xfrm>
            <a:off x="4594859" y="3760470"/>
            <a:ext cx="3953310" cy="91440"/>
          </a:xfrm>
          <a:custGeom>
            <a:avLst/>
            <a:gdLst/>
            <a:ahLst/>
            <a:cxnLst/>
            <a:rect l="0" t="0" r="0" b="0"/>
            <a:pathLst>
              <a:path w="3953310" h="91440">
                <a:moveTo>
                  <a:pt x="0" y="91439"/>
                </a:moveTo>
                <a:lnTo>
                  <a:pt x="15909" y="91439"/>
                </a:lnTo>
                <a:lnTo>
                  <a:pt x="19496" y="90169"/>
                </a:lnTo>
                <a:lnTo>
                  <a:pt x="23158" y="88053"/>
                </a:lnTo>
                <a:lnTo>
                  <a:pt x="26869" y="85372"/>
                </a:lnTo>
                <a:lnTo>
                  <a:pt x="30612" y="83584"/>
                </a:lnTo>
                <a:lnTo>
                  <a:pt x="38159" y="81598"/>
                </a:lnTo>
                <a:lnTo>
                  <a:pt x="160674" y="80010"/>
                </a:lnTo>
                <a:lnTo>
                  <a:pt x="206498" y="78739"/>
                </a:lnTo>
                <a:lnTo>
                  <a:pt x="239097" y="73942"/>
                </a:lnTo>
                <a:lnTo>
                  <a:pt x="266078" y="72154"/>
                </a:lnTo>
                <a:lnTo>
                  <a:pt x="364165" y="69639"/>
                </a:lnTo>
                <a:lnTo>
                  <a:pt x="443433" y="72175"/>
                </a:lnTo>
                <a:lnTo>
                  <a:pt x="467072" y="74786"/>
                </a:lnTo>
                <a:lnTo>
                  <a:pt x="485371" y="76527"/>
                </a:lnTo>
                <a:lnTo>
                  <a:pt x="556698" y="79322"/>
                </a:lnTo>
                <a:lnTo>
                  <a:pt x="848749" y="79969"/>
                </a:lnTo>
                <a:lnTo>
                  <a:pt x="887142" y="78713"/>
                </a:lnTo>
                <a:lnTo>
                  <a:pt x="1043683" y="70957"/>
                </a:lnTo>
                <a:lnTo>
                  <a:pt x="1111560" y="68366"/>
                </a:lnTo>
                <a:lnTo>
                  <a:pt x="1250525" y="61037"/>
                </a:lnTo>
                <a:lnTo>
                  <a:pt x="1367335" y="58301"/>
                </a:lnTo>
                <a:lnTo>
                  <a:pt x="1613156" y="57163"/>
                </a:lnTo>
                <a:lnTo>
                  <a:pt x="1787907" y="51086"/>
                </a:lnTo>
                <a:lnTo>
                  <a:pt x="1840909" y="48027"/>
                </a:lnTo>
                <a:lnTo>
                  <a:pt x="1881322" y="44718"/>
                </a:lnTo>
                <a:lnTo>
                  <a:pt x="1913345" y="41242"/>
                </a:lnTo>
                <a:lnTo>
                  <a:pt x="1939773" y="38924"/>
                </a:lnTo>
                <a:lnTo>
                  <a:pt x="1982685" y="36350"/>
                </a:lnTo>
                <a:lnTo>
                  <a:pt x="2221316" y="25514"/>
                </a:lnTo>
                <a:lnTo>
                  <a:pt x="2340110" y="23384"/>
                </a:lnTo>
                <a:lnTo>
                  <a:pt x="2628926" y="22873"/>
                </a:lnTo>
                <a:lnTo>
                  <a:pt x="2668287" y="21598"/>
                </a:lnTo>
                <a:lnTo>
                  <a:pt x="2699608" y="19479"/>
                </a:lnTo>
                <a:lnTo>
                  <a:pt x="2725569" y="16795"/>
                </a:lnTo>
                <a:lnTo>
                  <a:pt x="2780310" y="19087"/>
                </a:lnTo>
                <a:lnTo>
                  <a:pt x="2875269" y="21742"/>
                </a:lnTo>
                <a:lnTo>
                  <a:pt x="3816608" y="22859"/>
                </a:lnTo>
                <a:lnTo>
                  <a:pt x="3830916" y="21589"/>
                </a:lnTo>
                <a:lnTo>
                  <a:pt x="3842994" y="19473"/>
                </a:lnTo>
                <a:lnTo>
                  <a:pt x="3853586" y="16792"/>
                </a:lnTo>
                <a:lnTo>
                  <a:pt x="3868268" y="15004"/>
                </a:lnTo>
                <a:lnTo>
                  <a:pt x="3918987" y="12489"/>
                </a:lnTo>
                <a:lnTo>
                  <a:pt x="3938025" y="11900"/>
                </a:lnTo>
                <a:lnTo>
                  <a:pt x="3943611" y="10473"/>
                </a:lnTo>
                <a:lnTo>
                  <a:pt x="3947334" y="8252"/>
                </a:lnTo>
                <a:lnTo>
                  <a:pt x="3953309" y="1629"/>
                </a:lnTo>
                <a:lnTo>
                  <a:pt x="3952530" y="1086"/>
                </a:lnTo>
                <a:lnTo>
                  <a:pt x="394335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6"/>
          <p:cNvSpPr/>
          <p:nvPr/>
        </p:nvSpPr>
        <p:spPr>
          <a:xfrm>
            <a:off x="8309609" y="3612019"/>
            <a:ext cx="445242" cy="319902"/>
          </a:xfrm>
          <a:custGeom>
            <a:avLst/>
            <a:gdLst/>
            <a:ahLst/>
            <a:cxnLst/>
            <a:rect l="0" t="0" r="0" b="0"/>
            <a:pathLst>
              <a:path w="445242" h="319902">
                <a:moveTo>
                  <a:pt x="0" y="11290"/>
                </a:moveTo>
                <a:lnTo>
                  <a:pt x="0" y="5223"/>
                </a:lnTo>
                <a:lnTo>
                  <a:pt x="1271" y="3435"/>
                </a:lnTo>
                <a:lnTo>
                  <a:pt x="3388" y="2244"/>
                </a:lnTo>
                <a:lnTo>
                  <a:pt x="9842" y="331"/>
                </a:lnTo>
                <a:lnTo>
                  <a:pt x="17027" y="0"/>
                </a:lnTo>
                <a:lnTo>
                  <a:pt x="20243" y="1224"/>
                </a:lnTo>
                <a:lnTo>
                  <a:pt x="30833" y="7743"/>
                </a:lnTo>
                <a:lnTo>
                  <a:pt x="42016" y="11509"/>
                </a:lnTo>
                <a:lnTo>
                  <a:pt x="53372" y="18834"/>
                </a:lnTo>
                <a:lnTo>
                  <a:pt x="66050" y="22839"/>
                </a:lnTo>
                <a:lnTo>
                  <a:pt x="78462" y="28277"/>
                </a:lnTo>
                <a:lnTo>
                  <a:pt x="85328" y="30235"/>
                </a:lnTo>
                <a:lnTo>
                  <a:pt x="92446" y="31540"/>
                </a:lnTo>
                <a:lnTo>
                  <a:pt x="105857" y="32990"/>
                </a:lnTo>
                <a:lnTo>
                  <a:pt x="116051" y="33635"/>
                </a:lnTo>
                <a:lnTo>
                  <a:pt x="124357" y="35076"/>
                </a:lnTo>
                <a:lnTo>
                  <a:pt x="134975" y="37308"/>
                </a:lnTo>
                <a:lnTo>
                  <a:pt x="174190" y="46516"/>
                </a:lnTo>
                <a:lnTo>
                  <a:pt x="188517" y="50014"/>
                </a:lnTo>
                <a:lnTo>
                  <a:pt x="199338" y="52346"/>
                </a:lnTo>
                <a:lnTo>
                  <a:pt x="207822" y="53901"/>
                </a:lnTo>
                <a:lnTo>
                  <a:pt x="214748" y="54937"/>
                </a:lnTo>
                <a:lnTo>
                  <a:pt x="221906" y="56898"/>
                </a:lnTo>
                <a:lnTo>
                  <a:pt x="229217" y="59476"/>
                </a:lnTo>
                <a:lnTo>
                  <a:pt x="236632" y="62464"/>
                </a:lnTo>
                <a:lnTo>
                  <a:pt x="244115" y="64456"/>
                </a:lnTo>
                <a:lnTo>
                  <a:pt x="251643" y="65784"/>
                </a:lnTo>
                <a:lnTo>
                  <a:pt x="259202" y="66670"/>
                </a:lnTo>
                <a:lnTo>
                  <a:pt x="268051" y="68530"/>
                </a:lnTo>
                <a:lnTo>
                  <a:pt x="277761" y="71040"/>
                </a:lnTo>
                <a:lnTo>
                  <a:pt x="288044" y="73983"/>
                </a:lnTo>
                <a:lnTo>
                  <a:pt x="297440" y="77216"/>
                </a:lnTo>
                <a:lnTo>
                  <a:pt x="306244" y="80641"/>
                </a:lnTo>
                <a:lnTo>
                  <a:pt x="314652" y="84194"/>
                </a:lnTo>
                <a:lnTo>
                  <a:pt x="322798" y="86563"/>
                </a:lnTo>
                <a:lnTo>
                  <a:pt x="330769" y="88142"/>
                </a:lnTo>
                <a:lnTo>
                  <a:pt x="338623" y="89195"/>
                </a:lnTo>
                <a:lnTo>
                  <a:pt x="350736" y="90365"/>
                </a:lnTo>
                <a:lnTo>
                  <a:pt x="364163" y="90885"/>
                </a:lnTo>
                <a:lnTo>
                  <a:pt x="387064" y="91116"/>
                </a:lnTo>
                <a:lnTo>
                  <a:pt x="395203" y="92447"/>
                </a:lnTo>
                <a:lnTo>
                  <a:pt x="400629" y="94605"/>
                </a:lnTo>
                <a:lnTo>
                  <a:pt x="404246" y="97314"/>
                </a:lnTo>
                <a:lnTo>
                  <a:pt x="411652" y="100323"/>
                </a:lnTo>
                <a:lnTo>
                  <a:pt x="422961" y="102017"/>
                </a:lnTo>
                <a:lnTo>
                  <a:pt x="426754" y="102255"/>
                </a:lnTo>
                <a:lnTo>
                  <a:pt x="429283" y="103684"/>
                </a:lnTo>
                <a:lnTo>
                  <a:pt x="430969" y="105906"/>
                </a:lnTo>
                <a:lnTo>
                  <a:pt x="432093" y="108657"/>
                </a:lnTo>
                <a:lnTo>
                  <a:pt x="434113" y="110492"/>
                </a:lnTo>
                <a:lnTo>
                  <a:pt x="436729" y="111714"/>
                </a:lnTo>
                <a:lnTo>
                  <a:pt x="439742" y="112530"/>
                </a:lnTo>
                <a:lnTo>
                  <a:pt x="441752" y="114343"/>
                </a:lnTo>
                <a:lnTo>
                  <a:pt x="443091" y="116823"/>
                </a:lnTo>
                <a:lnTo>
                  <a:pt x="444579" y="122963"/>
                </a:lnTo>
                <a:lnTo>
                  <a:pt x="445241" y="129926"/>
                </a:lnTo>
                <a:lnTo>
                  <a:pt x="442878" y="133561"/>
                </a:lnTo>
                <a:lnTo>
                  <a:pt x="433478" y="140986"/>
                </a:lnTo>
                <a:lnTo>
                  <a:pt x="427415" y="146014"/>
                </a:lnTo>
                <a:lnTo>
                  <a:pt x="420834" y="151907"/>
                </a:lnTo>
                <a:lnTo>
                  <a:pt x="413906" y="158374"/>
                </a:lnTo>
                <a:lnTo>
                  <a:pt x="402822" y="165561"/>
                </a:lnTo>
                <a:lnTo>
                  <a:pt x="393662" y="170025"/>
                </a:lnTo>
                <a:lnTo>
                  <a:pt x="381365" y="179679"/>
                </a:lnTo>
                <a:lnTo>
                  <a:pt x="373543" y="186883"/>
                </a:lnTo>
                <a:lnTo>
                  <a:pt x="361998" y="198079"/>
                </a:lnTo>
                <a:lnTo>
                  <a:pt x="350965" y="205644"/>
                </a:lnTo>
                <a:lnTo>
                  <a:pt x="337595" y="213240"/>
                </a:lnTo>
                <a:lnTo>
                  <a:pt x="323186" y="220849"/>
                </a:lnTo>
                <a:lnTo>
                  <a:pt x="311701" y="225078"/>
                </a:lnTo>
                <a:lnTo>
                  <a:pt x="306861" y="226205"/>
                </a:lnTo>
                <a:lnTo>
                  <a:pt x="298096" y="230845"/>
                </a:lnTo>
                <a:lnTo>
                  <a:pt x="288697" y="237140"/>
                </a:lnTo>
                <a:lnTo>
                  <a:pt x="276053" y="244171"/>
                </a:lnTo>
                <a:lnTo>
                  <a:pt x="265355" y="248143"/>
                </a:lnTo>
                <a:lnTo>
                  <a:pt x="260723" y="249203"/>
                </a:lnTo>
                <a:lnTo>
                  <a:pt x="252191" y="253765"/>
                </a:lnTo>
                <a:lnTo>
                  <a:pt x="242895" y="261297"/>
                </a:lnTo>
                <a:lnTo>
                  <a:pt x="236860" y="266862"/>
                </a:lnTo>
                <a:lnTo>
                  <a:pt x="221060" y="281907"/>
                </a:lnTo>
                <a:lnTo>
                  <a:pt x="191762" y="311036"/>
                </a:lnTo>
                <a:lnTo>
                  <a:pt x="187532" y="313990"/>
                </a:lnTo>
                <a:lnTo>
                  <a:pt x="175004" y="318733"/>
                </a:lnTo>
                <a:lnTo>
                  <a:pt x="171450" y="31990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7"/>
          <p:cNvSpPr/>
          <p:nvPr/>
        </p:nvSpPr>
        <p:spPr>
          <a:xfrm>
            <a:off x="4572001" y="3669029"/>
            <a:ext cx="262890" cy="365761"/>
          </a:xfrm>
          <a:custGeom>
            <a:avLst/>
            <a:gdLst/>
            <a:ahLst/>
            <a:cxnLst/>
            <a:rect l="0" t="0" r="0" b="0"/>
            <a:pathLst>
              <a:path w="262890" h="365761">
                <a:moveTo>
                  <a:pt x="262889" y="0"/>
                </a:moveTo>
                <a:lnTo>
                  <a:pt x="256821" y="6068"/>
                </a:lnTo>
                <a:lnTo>
                  <a:pt x="250455" y="15821"/>
                </a:lnTo>
                <a:lnTo>
                  <a:pt x="246980" y="21977"/>
                </a:lnTo>
                <a:lnTo>
                  <a:pt x="243393" y="26082"/>
                </a:lnTo>
                <a:lnTo>
                  <a:pt x="239731" y="28818"/>
                </a:lnTo>
                <a:lnTo>
                  <a:pt x="232277" y="33128"/>
                </a:lnTo>
                <a:lnTo>
                  <a:pt x="224730" y="39277"/>
                </a:lnTo>
                <a:lnTo>
                  <a:pt x="219670" y="43965"/>
                </a:lnTo>
                <a:lnTo>
                  <a:pt x="196684" y="66352"/>
                </a:lnTo>
                <a:lnTo>
                  <a:pt x="173470" y="89448"/>
                </a:lnTo>
                <a:lnTo>
                  <a:pt x="165176" y="96462"/>
                </a:lnTo>
                <a:lnTo>
                  <a:pt x="155837" y="103678"/>
                </a:lnTo>
                <a:lnTo>
                  <a:pt x="145801" y="111029"/>
                </a:lnTo>
                <a:lnTo>
                  <a:pt x="135300" y="119740"/>
                </a:lnTo>
                <a:lnTo>
                  <a:pt x="124489" y="129357"/>
                </a:lnTo>
                <a:lnTo>
                  <a:pt x="113473" y="139578"/>
                </a:lnTo>
                <a:lnTo>
                  <a:pt x="103588" y="147662"/>
                </a:lnTo>
                <a:lnTo>
                  <a:pt x="94458" y="154322"/>
                </a:lnTo>
                <a:lnTo>
                  <a:pt x="85832" y="160031"/>
                </a:lnTo>
                <a:lnTo>
                  <a:pt x="78811" y="165107"/>
                </a:lnTo>
                <a:lnTo>
                  <a:pt x="72860" y="169762"/>
                </a:lnTo>
                <a:lnTo>
                  <a:pt x="67623" y="174134"/>
                </a:lnTo>
                <a:lnTo>
                  <a:pt x="60321" y="180860"/>
                </a:lnTo>
                <a:lnTo>
                  <a:pt x="28001" y="212256"/>
                </a:lnTo>
                <a:lnTo>
                  <a:pt x="22477" y="217704"/>
                </a:lnTo>
                <a:lnTo>
                  <a:pt x="17524" y="223876"/>
                </a:lnTo>
                <a:lnTo>
                  <a:pt x="12952" y="230531"/>
                </a:lnTo>
                <a:lnTo>
                  <a:pt x="2557" y="247326"/>
                </a:lnTo>
                <a:lnTo>
                  <a:pt x="1136" y="253010"/>
                </a:lnTo>
                <a:lnTo>
                  <a:pt x="148" y="262859"/>
                </a:lnTo>
                <a:lnTo>
                  <a:pt x="18" y="272560"/>
                </a:lnTo>
                <a:lnTo>
                  <a:pt x="0" y="284007"/>
                </a:lnTo>
                <a:lnTo>
                  <a:pt x="6067" y="291302"/>
                </a:lnTo>
                <a:lnTo>
                  <a:pt x="9124" y="293262"/>
                </a:lnTo>
                <a:lnTo>
                  <a:pt x="15908" y="295439"/>
                </a:lnTo>
                <a:lnTo>
                  <a:pt x="18225" y="297289"/>
                </a:lnTo>
                <a:lnTo>
                  <a:pt x="19769" y="299793"/>
                </a:lnTo>
                <a:lnTo>
                  <a:pt x="20799" y="302732"/>
                </a:lnTo>
                <a:lnTo>
                  <a:pt x="22756" y="304692"/>
                </a:lnTo>
                <a:lnTo>
                  <a:pt x="25330" y="305998"/>
                </a:lnTo>
                <a:lnTo>
                  <a:pt x="32847" y="308719"/>
                </a:lnTo>
                <a:lnTo>
                  <a:pt x="38408" y="311223"/>
                </a:lnTo>
                <a:lnTo>
                  <a:pt x="44655" y="314162"/>
                </a:lnTo>
                <a:lnTo>
                  <a:pt x="52629" y="318662"/>
                </a:lnTo>
                <a:lnTo>
                  <a:pt x="61756" y="324201"/>
                </a:lnTo>
                <a:lnTo>
                  <a:pt x="71650" y="330434"/>
                </a:lnTo>
                <a:lnTo>
                  <a:pt x="79516" y="334590"/>
                </a:lnTo>
                <a:lnTo>
                  <a:pt x="86030" y="337360"/>
                </a:lnTo>
                <a:lnTo>
                  <a:pt x="91643" y="339207"/>
                </a:lnTo>
                <a:lnTo>
                  <a:pt x="100465" y="342978"/>
                </a:lnTo>
                <a:lnTo>
                  <a:pt x="123813" y="353942"/>
                </a:lnTo>
                <a:lnTo>
                  <a:pt x="133342" y="357881"/>
                </a:lnTo>
                <a:lnTo>
                  <a:pt x="140964" y="360507"/>
                </a:lnTo>
                <a:lnTo>
                  <a:pt x="156255" y="364723"/>
                </a:lnTo>
                <a:lnTo>
                  <a:pt x="161732" y="365299"/>
                </a:lnTo>
                <a:lnTo>
                  <a:pt x="171449" y="36576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8"/>
          <p:cNvSpPr/>
          <p:nvPr/>
        </p:nvSpPr>
        <p:spPr>
          <a:xfrm>
            <a:off x="4560570" y="5063489"/>
            <a:ext cx="4034790" cy="148591"/>
          </a:xfrm>
          <a:custGeom>
            <a:avLst/>
            <a:gdLst/>
            <a:ahLst/>
            <a:cxnLst/>
            <a:rect l="0" t="0" r="0" b="0"/>
            <a:pathLst>
              <a:path w="4034790" h="148591">
                <a:moveTo>
                  <a:pt x="0" y="148590"/>
                </a:moveTo>
                <a:lnTo>
                  <a:pt x="12135" y="142523"/>
                </a:lnTo>
                <a:lnTo>
                  <a:pt x="21480" y="139544"/>
                </a:lnTo>
                <a:lnTo>
                  <a:pt x="34946" y="138220"/>
                </a:lnTo>
                <a:lnTo>
                  <a:pt x="98719" y="133983"/>
                </a:lnTo>
                <a:lnTo>
                  <a:pt x="135315" y="129398"/>
                </a:lnTo>
                <a:lnTo>
                  <a:pt x="230896" y="125874"/>
                </a:lnTo>
                <a:lnTo>
                  <a:pt x="272377" y="122408"/>
                </a:lnTo>
                <a:lnTo>
                  <a:pt x="325526" y="117904"/>
                </a:lnTo>
                <a:lnTo>
                  <a:pt x="427640" y="115368"/>
                </a:lnTo>
                <a:lnTo>
                  <a:pt x="521678" y="112077"/>
                </a:lnTo>
                <a:lnTo>
                  <a:pt x="618360" y="102306"/>
                </a:lnTo>
                <a:lnTo>
                  <a:pt x="657350" y="97414"/>
                </a:lnTo>
                <a:lnTo>
                  <a:pt x="688423" y="92883"/>
                </a:lnTo>
                <a:lnTo>
                  <a:pt x="714218" y="88592"/>
                </a:lnTo>
                <a:lnTo>
                  <a:pt x="820774" y="77051"/>
                </a:lnTo>
                <a:lnTo>
                  <a:pt x="994185" y="59661"/>
                </a:lnTo>
                <a:lnTo>
                  <a:pt x="1036170" y="55014"/>
                </a:lnTo>
                <a:lnTo>
                  <a:pt x="1070509" y="51916"/>
                </a:lnTo>
                <a:lnTo>
                  <a:pt x="1152989" y="47556"/>
                </a:lnTo>
                <a:lnTo>
                  <a:pt x="1235001" y="44994"/>
                </a:lnTo>
                <a:lnTo>
                  <a:pt x="1256404" y="42696"/>
                </a:lnTo>
                <a:lnTo>
                  <a:pt x="1275752" y="39894"/>
                </a:lnTo>
                <a:lnTo>
                  <a:pt x="1351162" y="35397"/>
                </a:lnTo>
                <a:lnTo>
                  <a:pt x="1999151" y="17267"/>
                </a:lnTo>
                <a:lnTo>
                  <a:pt x="2063017" y="14052"/>
                </a:lnTo>
                <a:lnTo>
                  <a:pt x="2111945" y="10638"/>
                </a:lnTo>
                <a:lnTo>
                  <a:pt x="2150913" y="7092"/>
                </a:lnTo>
                <a:lnTo>
                  <a:pt x="2245011" y="3152"/>
                </a:lnTo>
                <a:lnTo>
                  <a:pt x="2393896" y="623"/>
                </a:lnTo>
                <a:lnTo>
                  <a:pt x="2470267" y="3664"/>
                </a:lnTo>
                <a:lnTo>
                  <a:pt x="2552047" y="7978"/>
                </a:lnTo>
                <a:lnTo>
                  <a:pt x="2666806" y="10408"/>
                </a:lnTo>
                <a:lnTo>
                  <a:pt x="3097050" y="11296"/>
                </a:lnTo>
                <a:lnTo>
                  <a:pt x="3250140" y="7984"/>
                </a:lnTo>
                <a:lnTo>
                  <a:pt x="3321189" y="5323"/>
                </a:lnTo>
                <a:lnTo>
                  <a:pt x="3566812" y="1577"/>
                </a:lnTo>
                <a:lnTo>
                  <a:pt x="4034789"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9"/>
          <p:cNvSpPr/>
          <p:nvPr/>
        </p:nvSpPr>
        <p:spPr>
          <a:xfrm>
            <a:off x="8549640" y="4937759"/>
            <a:ext cx="285361" cy="262892"/>
          </a:xfrm>
          <a:custGeom>
            <a:avLst/>
            <a:gdLst/>
            <a:ahLst/>
            <a:cxnLst/>
            <a:rect l="0" t="0" r="0" b="0"/>
            <a:pathLst>
              <a:path w="285361" h="262892">
                <a:moveTo>
                  <a:pt x="68579" y="0"/>
                </a:moveTo>
                <a:lnTo>
                  <a:pt x="100397" y="0"/>
                </a:lnTo>
                <a:lnTo>
                  <a:pt x="106302" y="1270"/>
                </a:lnTo>
                <a:lnTo>
                  <a:pt x="111508" y="3387"/>
                </a:lnTo>
                <a:lnTo>
                  <a:pt x="116248" y="6068"/>
                </a:lnTo>
                <a:lnTo>
                  <a:pt x="124902" y="9047"/>
                </a:lnTo>
                <a:lnTo>
                  <a:pt x="128988" y="9842"/>
                </a:lnTo>
                <a:lnTo>
                  <a:pt x="135522" y="10371"/>
                </a:lnTo>
                <a:lnTo>
                  <a:pt x="143688" y="10724"/>
                </a:lnTo>
                <a:lnTo>
                  <a:pt x="152942" y="10960"/>
                </a:lnTo>
                <a:lnTo>
                  <a:pt x="160381" y="12386"/>
                </a:lnTo>
                <a:lnTo>
                  <a:pt x="166610" y="14608"/>
                </a:lnTo>
                <a:lnTo>
                  <a:pt x="172033" y="17359"/>
                </a:lnTo>
                <a:lnTo>
                  <a:pt x="179459" y="20463"/>
                </a:lnTo>
                <a:lnTo>
                  <a:pt x="188219" y="23802"/>
                </a:lnTo>
                <a:lnTo>
                  <a:pt x="197870" y="27298"/>
                </a:lnTo>
                <a:lnTo>
                  <a:pt x="210653" y="30899"/>
                </a:lnTo>
                <a:lnTo>
                  <a:pt x="225525" y="34570"/>
                </a:lnTo>
                <a:lnTo>
                  <a:pt x="241790" y="38286"/>
                </a:lnTo>
                <a:lnTo>
                  <a:pt x="253904" y="40765"/>
                </a:lnTo>
                <a:lnTo>
                  <a:pt x="263249" y="42416"/>
                </a:lnTo>
                <a:lnTo>
                  <a:pt x="281305" y="45068"/>
                </a:lnTo>
                <a:lnTo>
                  <a:pt x="282786" y="46555"/>
                </a:lnTo>
                <a:lnTo>
                  <a:pt x="283775" y="48817"/>
                </a:lnTo>
                <a:lnTo>
                  <a:pt x="284871" y="54717"/>
                </a:lnTo>
                <a:lnTo>
                  <a:pt x="285360" y="61572"/>
                </a:lnTo>
                <a:lnTo>
                  <a:pt x="284220" y="63908"/>
                </a:lnTo>
                <a:lnTo>
                  <a:pt x="282189" y="65466"/>
                </a:lnTo>
                <a:lnTo>
                  <a:pt x="279566" y="66504"/>
                </a:lnTo>
                <a:lnTo>
                  <a:pt x="277818" y="68466"/>
                </a:lnTo>
                <a:lnTo>
                  <a:pt x="276652" y="71044"/>
                </a:lnTo>
                <a:lnTo>
                  <a:pt x="275874" y="74033"/>
                </a:lnTo>
                <a:lnTo>
                  <a:pt x="271623" y="80740"/>
                </a:lnTo>
                <a:lnTo>
                  <a:pt x="268713" y="84307"/>
                </a:lnTo>
                <a:lnTo>
                  <a:pt x="265501" y="86685"/>
                </a:lnTo>
                <a:lnTo>
                  <a:pt x="258547" y="89327"/>
                </a:lnTo>
                <a:lnTo>
                  <a:pt x="251223" y="93888"/>
                </a:lnTo>
                <a:lnTo>
                  <a:pt x="242464" y="101418"/>
                </a:lnTo>
                <a:lnTo>
                  <a:pt x="230105" y="113231"/>
                </a:lnTo>
                <a:lnTo>
                  <a:pt x="214935" y="128095"/>
                </a:lnTo>
                <a:lnTo>
                  <a:pt x="208060" y="133657"/>
                </a:lnTo>
                <a:lnTo>
                  <a:pt x="199667" y="139905"/>
                </a:lnTo>
                <a:lnTo>
                  <a:pt x="190260" y="146610"/>
                </a:lnTo>
                <a:lnTo>
                  <a:pt x="181450" y="152350"/>
                </a:lnTo>
                <a:lnTo>
                  <a:pt x="173036" y="157447"/>
                </a:lnTo>
                <a:lnTo>
                  <a:pt x="164887" y="162114"/>
                </a:lnTo>
                <a:lnTo>
                  <a:pt x="149060" y="170688"/>
                </a:lnTo>
                <a:lnTo>
                  <a:pt x="141283" y="174752"/>
                </a:lnTo>
                <a:lnTo>
                  <a:pt x="134829" y="178732"/>
                </a:lnTo>
                <a:lnTo>
                  <a:pt x="129256" y="182655"/>
                </a:lnTo>
                <a:lnTo>
                  <a:pt x="124270" y="186540"/>
                </a:lnTo>
                <a:lnTo>
                  <a:pt x="119677" y="190400"/>
                </a:lnTo>
                <a:lnTo>
                  <a:pt x="111186" y="198076"/>
                </a:lnTo>
                <a:lnTo>
                  <a:pt x="104603" y="201900"/>
                </a:lnTo>
                <a:lnTo>
                  <a:pt x="96406" y="205720"/>
                </a:lnTo>
                <a:lnTo>
                  <a:pt x="87130" y="209537"/>
                </a:lnTo>
                <a:lnTo>
                  <a:pt x="79677" y="213352"/>
                </a:lnTo>
                <a:lnTo>
                  <a:pt x="73438" y="217165"/>
                </a:lnTo>
                <a:lnTo>
                  <a:pt x="68008" y="220977"/>
                </a:lnTo>
                <a:lnTo>
                  <a:pt x="63118" y="223518"/>
                </a:lnTo>
                <a:lnTo>
                  <a:pt x="54299" y="226342"/>
                </a:lnTo>
                <a:lnTo>
                  <a:pt x="46146" y="230983"/>
                </a:lnTo>
                <a:lnTo>
                  <a:pt x="38289" y="237279"/>
                </a:lnTo>
                <a:lnTo>
                  <a:pt x="30564" y="244311"/>
                </a:lnTo>
                <a:lnTo>
                  <a:pt x="25456" y="247964"/>
                </a:lnTo>
                <a:lnTo>
                  <a:pt x="19510" y="251669"/>
                </a:lnTo>
                <a:lnTo>
                  <a:pt x="0" y="26289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0"/>
          <p:cNvSpPr/>
          <p:nvPr/>
        </p:nvSpPr>
        <p:spPr>
          <a:xfrm>
            <a:off x="4463425" y="4914900"/>
            <a:ext cx="382896" cy="502920"/>
          </a:xfrm>
          <a:custGeom>
            <a:avLst/>
            <a:gdLst/>
            <a:ahLst/>
            <a:cxnLst/>
            <a:rect l="0" t="0" r="0" b="0"/>
            <a:pathLst>
              <a:path w="382896" h="502920">
                <a:moveTo>
                  <a:pt x="314315" y="0"/>
                </a:moveTo>
                <a:lnTo>
                  <a:pt x="308247" y="12135"/>
                </a:lnTo>
                <a:lnTo>
                  <a:pt x="305190" y="15710"/>
                </a:lnTo>
                <a:lnTo>
                  <a:pt x="301881" y="18093"/>
                </a:lnTo>
                <a:lnTo>
                  <a:pt x="298406" y="19682"/>
                </a:lnTo>
                <a:lnTo>
                  <a:pt x="292279" y="24551"/>
                </a:lnTo>
                <a:lnTo>
                  <a:pt x="284384" y="31607"/>
                </a:lnTo>
                <a:lnTo>
                  <a:pt x="261843" y="52968"/>
                </a:lnTo>
                <a:lnTo>
                  <a:pt x="256474" y="58172"/>
                </a:lnTo>
                <a:lnTo>
                  <a:pt x="249084" y="64181"/>
                </a:lnTo>
                <a:lnTo>
                  <a:pt x="240347" y="70727"/>
                </a:lnTo>
                <a:lnTo>
                  <a:pt x="230713" y="77631"/>
                </a:lnTo>
                <a:lnTo>
                  <a:pt x="217940" y="88584"/>
                </a:lnTo>
                <a:lnTo>
                  <a:pt x="203075" y="102236"/>
                </a:lnTo>
                <a:lnTo>
                  <a:pt x="157863" y="145501"/>
                </a:lnTo>
                <a:lnTo>
                  <a:pt x="150323" y="151610"/>
                </a:lnTo>
                <a:lnTo>
                  <a:pt x="142757" y="156953"/>
                </a:lnTo>
                <a:lnTo>
                  <a:pt x="135173" y="161785"/>
                </a:lnTo>
                <a:lnTo>
                  <a:pt x="123359" y="167154"/>
                </a:lnTo>
                <a:lnTo>
                  <a:pt x="118431" y="168586"/>
                </a:lnTo>
                <a:lnTo>
                  <a:pt x="109569" y="173564"/>
                </a:lnTo>
                <a:lnTo>
                  <a:pt x="101396" y="180009"/>
                </a:lnTo>
                <a:lnTo>
                  <a:pt x="93531" y="187107"/>
                </a:lnTo>
                <a:lnTo>
                  <a:pt x="89655" y="189508"/>
                </a:lnTo>
                <a:lnTo>
                  <a:pt x="81963" y="192175"/>
                </a:lnTo>
                <a:lnTo>
                  <a:pt x="70924" y="200134"/>
                </a:lnTo>
                <a:lnTo>
                  <a:pt x="64424" y="205813"/>
                </a:lnTo>
                <a:lnTo>
                  <a:pt x="57551" y="210868"/>
                </a:lnTo>
                <a:lnTo>
                  <a:pt x="50429" y="215509"/>
                </a:lnTo>
                <a:lnTo>
                  <a:pt x="43141" y="219873"/>
                </a:lnTo>
                <a:lnTo>
                  <a:pt x="35742" y="224051"/>
                </a:lnTo>
                <a:lnTo>
                  <a:pt x="20748" y="232081"/>
                </a:lnTo>
                <a:lnTo>
                  <a:pt x="15734" y="236001"/>
                </a:lnTo>
                <a:lnTo>
                  <a:pt x="12390" y="239884"/>
                </a:lnTo>
                <a:lnTo>
                  <a:pt x="10162" y="243742"/>
                </a:lnTo>
                <a:lnTo>
                  <a:pt x="7406" y="246315"/>
                </a:lnTo>
                <a:lnTo>
                  <a:pt x="4299" y="248029"/>
                </a:lnTo>
                <a:lnTo>
                  <a:pt x="957" y="249173"/>
                </a:lnTo>
                <a:lnTo>
                  <a:pt x="0" y="251205"/>
                </a:lnTo>
                <a:lnTo>
                  <a:pt x="631" y="253830"/>
                </a:lnTo>
                <a:lnTo>
                  <a:pt x="4703" y="261100"/>
                </a:lnTo>
                <a:lnTo>
                  <a:pt x="5616" y="272574"/>
                </a:lnTo>
                <a:lnTo>
                  <a:pt x="11746" y="279870"/>
                </a:lnTo>
                <a:lnTo>
                  <a:pt x="17353" y="284370"/>
                </a:lnTo>
                <a:lnTo>
                  <a:pt x="24900" y="289910"/>
                </a:lnTo>
                <a:lnTo>
                  <a:pt x="43446" y="302838"/>
                </a:lnTo>
                <a:lnTo>
                  <a:pt x="64388" y="317051"/>
                </a:lnTo>
                <a:lnTo>
                  <a:pt x="74037" y="321857"/>
                </a:lnTo>
                <a:lnTo>
                  <a:pt x="83010" y="325061"/>
                </a:lnTo>
                <a:lnTo>
                  <a:pt x="91531" y="327197"/>
                </a:lnTo>
                <a:lnTo>
                  <a:pt x="98482" y="329891"/>
                </a:lnTo>
                <a:lnTo>
                  <a:pt x="109593" y="336271"/>
                </a:lnTo>
                <a:lnTo>
                  <a:pt x="118764" y="343340"/>
                </a:lnTo>
                <a:lnTo>
                  <a:pt x="128343" y="350715"/>
                </a:lnTo>
                <a:lnTo>
                  <a:pt x="134454" y="354460"/>
                </a:lnTo>
                <a:lnTo>
                  <a:pt x="141067" y="358227"/>
                </a:lnTo>
                <a:lnTo>
                  <a:pt x="151802" y="365798"/>
                </a:lnTo>
                <a:lnTo>
                  <a:pt x="156443" y="369595"/>
                </a:lnTo>
                <a:lnTo>
                  <a:pt x="162077" y="372127"/>
                </a:lnTo>
                <a:lnTo>
                  <a:pt x="168373" y="373814"/>
                </a:lnTo>
                <a:lnTo>
                  <a:pt x="175110" y="374939"/>
                </a:lnTo>
                <a:lnTo>
                  <a:pt x="184681" y="379499"/>
                </a:lnTo>
                <a:lnTo>
                  <a:pt x="196143" y="386349"/>
                </a:lnTo>
                <a:lnTo>
                  <a:pt x="208863" y="394726"/>
                </a:lnTo>
                <a:lnTo>
                  <a:pt x="219884" y="402850"/>
                </a:lnTo>
                <a:lnTo>
                  <a:pt x="229771" y="410807"/>
                </a:lnTo>
                <a:lnTo>
                  <a:pt x="238902" y="418651"/>
                </a:lnTo>
                <a:lnTo>
                  <a:pt x="247530" y="425151"/>
                </a:lnTo>
                <a:lnTo>
                  <a:pt x="255821" y="430753"/>
                </a:lnTo>
                <a:lnTo>
                  <a:pt x="263889" y="435759"/>
                </a:lnTo>
                <a:lnTo>
                  <a:pt x="270537" y="440366"/>
                </a:lnTo>
                <a:lnTo>
                  <a:pt x="281312" y="448871"/>
                </a:lnTo>
                <a:lnTo>
                  <a:pt x="289772" y="454187"/>
                </a:lnTo>
                <a:lnTo>
                  <a:pt x="300493" y="460271"/>
                </a:lnTo>
                <a:lnTo>
                  <a:pt x="312721" y="466868"/>
                </a:lnTo>
                <a:lnTo>
                  <a:pt x="322142" y="472535"/>
                </a:lnTo>
                <a:lnTo>
                  <a:pt x="329693" y="477583"/>
                </a:lnTo>
                <a:lnTo>
                  <a:pt x="341470" y="485309"/>
                </a:lnTo>
                <a:lnTo>
                  <a:pt x="350937" y="488743"/>
                </a:lnTo>
                <a:lnTo>
                  <a:pt x="359378" y="490269"/>
                </a:lnTo>
                <a:lnTo>
                  <a:pt x="371270" y="491128"/>
                </a:lnTo>
                <a:lnTo>
                  <a:pt x="382895" y="50291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1"/>
          <p:cNvSpPr/>
          <p:nvPr/>
        </p:nvSpPr>
        <p:spPr>
          <a:xfrm>
            <a:off x="5600700" y="2366009"/>
            <a:ext cx="2731770" cy="3966211"/>
          </a:xfrm>
          <a:custGeom>
            <a:avLst/>
            <a:gdLst/>
            <a:ahLst/>
            <a:cxnLst/>
            <a:rect l="0" t="0" r="0" b="0"/>
            <a:pathLst>
              <a:path w="2731770" h="3966211">
                <a:moveTo>
                  <a:pt x="0" y="3966210"/>
                </a:moveTo>
                <a:lnTo>
                  <a:pt x="0" y="3930619"/>
                </a:lnTo>
                <a:lnTo>
                  <a:pt x="3386" y="3918219"/>
                </a:lnTo>
                <a:lnTo>
                  <a:pt x="9046" y="3900344"/>
                </a:lnTo>
                <a:lnTo>
                  <a:pt x="9841" y="3895630"/>
                </a:lnTo>
                <a:lnTo>
                  <a:pt x="77202" y="3771845"/>
                </a:lnTo>
                <a:lnTo>
                  <a:pt x="120815" y="3666912"/>
                </a:lnTo>
                <a:lnTo>
                  <a:pt x="170802" y="3554921"/>
                </a:lnTo>
                <a:lnTo>
                  <a:pt x="363997" y="3131865"/>
                </a:lnTo>
                <a:lnTo>
                  <a:pt x="415614" y="3023037"/>
                </a:lnTo>
                <a:lnTo>
                  <a:pt x="680394" y="2502143"/>
                </a:lnTo>
                <a:lnTo>
                  <a:pt x="739277" y="2398150"/>
                </a:lnTo>
                <a:lnTo>
                  <a:pt x="797197" y="2300285"/>
                </a:lnTo>
                <a:lnTo>
                  <a:pt x="859635" y="2188069"/>
                </a:lnTo>
                <a:lnTo>
                  <a:pt x="1077352" y="1817809"/>
                </a:lnTo>
                <a:lnTo>
                  <a:pt x="1141340" y="1715542"/>
                </a:lnTo>
                <a:lnTo>
                  <a:pt x="1243402" y="1559446"/>
                </a:lnTo>
                <a:lnTo>
                  <a:pt x="1320126" y="1452124"/>
                </a:lnTo>
                <a:lnTo>
                  <a:pt x="1647054" y="1017461"/>
                </a:lnTo>
                <a:lnTo>
                  <a:pt x="1720481" y="926310"/>
                </a:lnTo>
                <a:lnTo>
                  <a:pt x="1784891" y="852807"/>
                </a:lnTo>
                <a:lnTo>
                  <a:pt x="1868282" y="763224"/>
                </a:lnTo>
                <a:lnTo>
                  <a:pt x="2083793" y="535494"/>
                </a:lnTo>
                <a:lnTo>
                  <a:pt x="2160993" y="460671"/>
                </a:lnTo>
                <a:lnTo>
                  <a:pt x="2243141" y="383813"/>
                </a:lnTo>
                <a:lnTo>
                  <a:pt x="2323819" y="313254"/>
                </a:lnTo>
                <a:lnTo>
                  <a:pt x="2385541" y="263843"/>
                </a:lnTo>
                <a:lnTo>
                  <a:pt x="2501619" y="174037"/>
                </a:lnTo>
                <a:lnTo>
                  <a:pt x="2585260" y="112527"/>
                </a:lnTo>
                <a:lnTo>
                  <a:pt x="2659791" y="62162"/>
                </a:lnTo>
                <a:lnTo>
                  <a:pt x="2731769"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2"/>
          <p:cNvSpPr/>
          <p:nvPr/>
        </p:nvSpPr>
        <p:spPr>
          <a:xfrm>
            <a:off x="8183879" y="2263318"/>
            <a:ext cx="432501" cy="354152"/>
          </a:xfrm>
          <a:custGeom>
            <a:avLst/>
            <a:gdLst/>
            <a:ahLst/>
            <a:cxnLst/>
            <a:rect l="0" t="0" r="0" b="0"/>
            <a:pathLst>
              <a:path w="432501" h="354152">
                <a:moveTo>
                  <a:pt x="0" y="68401"/>
                </a:moveTo>
                <a:lnTo>
                  <a:pt x="15909" y="68401"/>
                </a:lnTo>
                <a:lnTo>
                  <a:pt x="28387" y="65862"/>
                </a:lnTo>
                <a:lnTo>
                  <a:pt x="69343" y="56266"/>
                </a:lnTo>
                <a:lnTo>
                  <a:pt x="86869" y="52691"/>
                </a:lnTo>
                <a:lnTo>
                  <a:pt x="101093" y="50308"/>
                </a:lnTo>
                <a:lnTo>
                  <a:pt x="113115" y="48719"/>
                </a:lnTo>
                <a:lnTo>
                  <a:pt x="136370" y="43850"/>
                </a:lnTo>
                <a:lnTo>
                  <a:pt x="202850" y="28280"/>
                </a:lnTo>
                <a:lnTo>
                  <a:pt x="230484" y="22604"/>
                </a:lnTo>
                <a:lnTo>
                  <a:pt x="252716" y="18820"/>
                </a:lnTo>
                <a:lnTo>
                  <a:pt x="271347" y="16297"/>
                </a:lnTo>
                <a:lnTo>
                  <a:pt x="288848" y="13345"/>
                </a:lnTo>
                <a:lnTo>
                  <a:pt x="305596" y="10107"/>
                </a:lnTo>
                <a:lnTo>
                  <a:pt x="321840" y="6679"/>
                </a:lnTo>
                <a:lnTo>
                  <a:pt x="337751" y="4393"/>
                </a:lnTo>
                <a:lnTo>
                  <a:pt x="353437" y="2869"/>
                </a:lnTo>
                <a:lnTo>
                  <a:pt x="380604" y="1176"/>
                </a:lnTo>
                <a:lnTo>
                  <a:pt x="396911" y="424"/>
                </a:lnTo>
                <a:lnTo>
                  <a:pt x="408392" y="89"/>
                </a:lnTo>
                <a:lnTo>
                  <a:pt x="413231" y="0"/>
                </a:lnTo>
                <a:lnTo>
                  <a:pt x="416458" y="1210"/>
                </a:lnTo>
                <a:lnTo>
                  <a:pt x="418609" y="3288"/>
                </a:lnTo>
                <a:lnTo>
                  <a:pt x="420043" y="5942"/>
                </a:lnTo>
                <a:lnTo>
                  <a:pt x="422269" y="7712"/>
                </a:lnTo>
                <a:lnTo>
                  <a:pt x="425023" y="8892"/>
                </a:lnTo>
                <a:lnTo>
                  <a:pt x="428129" y="9678"/>
                </a:lnTo>
                <a:lnTo>
                  <a:pt x="430199" y="11473"/>
                </a:lnTo>
                <a:lnTo>
                  <a:pt x="431580" y="13939"/>
                </a:lnTo>
                <a:lnTo>
                  <a:pt x="432500" y="16853"/>
                </a:lnTo>
                <a:lnTo>
                  <a:pt x="431843" y="20066"/>
                </a:lnTo>
                <a:lnTo>
                  <a:pt x="426121" y="30655"/>
                </a:lnTo>
                <a:lnTo>
                  <a:pt x="424338" y="38079"/>
                </a:lnTo>
                <a:lnTo>
                  <a:pt x="420158" y="45611"/>
                </a:lnTo>
                <a:lnTo>
                  <a:pt x="414067" y="53193"/>
                </a:lnTo>
                <a:lnTo>
                  <a:pt x="407126" y="60795"/>
                </a:lnTo>
                <a:lnTo>
                  <a:pt x="399809" y="71794"/>
                </a:lnTo>
                <a:lnTo>
                  <a:pt x="396080" y="78283"/>
                </a:lnTo>
                <a:lnTo>
                  <a:pt x="391053" y="86419"/>
                </a:lnTo>
                <a:lnTo>
                  <a:pt x="378696" y="105619"/>
                </a:lnTo>
                <a:lnTo>
                  <a:pt x="333186" y="180324"/>
                </a:lnTo>
                <a:lnTo>
                  <a:pt x="309797" y="220168"/>
                </a:lnTo>
                <a:lnTo>
                  <a:pt x="301781" y="234349"/>
                </a:lnTo>
                <a:lnTo>
                  <a:pt x="296438" y="246343"/>
                </a:lnTo>
                <a:lnTo>
                  <a:pt x="292875" y="256879"/>
                </a:lnTo>
                <a:lnTo>
                  <a:pt x="262890" y="35415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3"/>
          <p:cNvSpPr/>
          <p:nvPr/>
        </p:nvSpPr>
        <p:spPr>
          <a:xfrm>
            <a:off x="5464057" y="5897879"/>
            <a:ext cx="410964" cy="525623"/>
          </a:xfrm>
          <a:custGeom>
            <a:avLst/>
            <a:gdLst/>
            <a:ahLst/>
            <a:cxnLst/>
            <a:rect l="0" t="0" r="0" b="0"/>
            <a:pathLst>
              <a:path w="410964" h="525623">
                <a:moveTo>
                  <a:pt x="148072" y="0"/>
                </a:moveTo>
                <a:lnTo>
                  <a:pt x="142005" y="6068"/>
                </a:lnTo>
                <a:lnTo>
                  <a:pt x="140217" y="9125"/>
                </a:lnTo>
                <a:lnTo>
                  <a:pt x="136432" y="22036"/>
                </a:lnTo>
                <a:lnTo>
                  <a:pt x="126561" y="53942"/>
                </a:lnTo>
                <a:lnTo>
                  <a:pt x="109384" y="113632"/>
                </a:lnTo>
                <a:lnTo>
                  <a:pt x="99975" y="148717"/>
                </a:lnTo>
                <a:lnTo>
                  <a:pt x="95687" y="162645"/>
                </a:lnTo>
                <a:lnTo>
                  <a:pt x="91559" y="174470"/>
                </a:lnTo>
                <a:lnTo>
                  <a:pt x="87537" y="184893"/>
                </a:lnTo>
                <a:lnTo>
                  <a:pt x="76295" y="216795"/>
                </a:lnTo>
                <a:lnTo>
                  <a:pt x="69741" y="235970"/>
                </a:lnTo>
                <a:lnTo>
                  <a:pt x="65371" y="251294"/>
                </a:lnTo>
                <a:lnTo>
                  <a:pt x="62458" y="264049"/>
                </a:lnTo>
                <a:lnTo>
                  <a:pt x="51716" y="327042"/>
                </a:lnTo>
                <a:lnTo>
                  <a:pt x="48275" y="342489"/>
                </a:lnTo>
                <a:lnTo>
                  <a:pt x="44711" y="355326"/>
                </a:lnTo>
                <a:lnTo>
                  <a:pt x="29865" y="400247"/>
                </a:lnTo>
                <a:lnTo>
                  <a:pt x="27358" y="410342"/>
                </a:lnTo>
                <a:lnTo>
                  <a:pt x="25686" y="419611"/>
                </a:lnTo>
                <a:lnTo>
                  <a:pt x="24572" y="428331"/>
                </a:lnTo>
                <a:lnTo>
                  <a:pt x="22559" y="436684"/>
                </a:lnTo>
                <a:lnTo>
                  <a:pt x="16935" y="452739"/>
                </a:lnTo>
                <a:lnTo>
                  <a:pt x="13589" y="468341"/>
                </a:lnTo>
                <a:lnTo>
                  <a:pt x="12697" y="476057"/>
                </a:lnTo>
                <a:lnTo>
                  <a:pt x="8319" y="488018"/>
                </a:lnTo>
                <a:lnTo>
                  <a:pt x="3410" y="497567"/>
                </a:lnTo>
                <a:lnTo>
                  <a:pt x="0" y="511889"/>
                </a:lnTo>
                <a:lnTo>
                  <a:pt x="1097" y="513980"/>
                </a:lnTo>
                <a:lnTo>
                  <a:pt x="5704" y="519689"/>
                </a:lnTo>
                <a:lnTo>
                  <a:pt x="8710" y="521719"/>
                </a:lnTo>
                <a:lnTo>
                  <a:pt x="15437" y="523975"/>
                </a:lnTo>
                <a:lnTo>
                  <a:pt x="26364" y="525245"/>
                </a:lnTo>
                <a:lnTo>
                  <a:pt x="31577" y="525622"/>
                </a:lnTo>
                <a:lnTo>
                  <a:pt x="39570" y="518937"/>
                </a:lnTo>
                <a:lnTo>
                  <a:pt x="45258" y="513598"/>
                </a:lnTo>
                <a:lnTo>
                  <a:pt x="49049" y="508769"/>
                </a:lnTo>
                <a:lnTo>
                  <a:pt x="55656" y="495904"/>
                </a:lnTo>
                <a:lnTo>
                  <a:pt x="65092" y="484050"/>
                </a:lnTo>
                <a:lnTo>
                  <a:pt x="75931" y="472493"/>
                </a:lnTo>
                <a:lnTo>
                  <a:pt x="125855" y="422280"/>
                </a:lnTo>
                <a:lnTo>
                  <a:pt x="135235" y="409507"/>
                </a:lnTo>
                <a:lnTo>
                  <a:pt x="139514" y="402545"/>
                </a:lnTo>
                <a:lnTo>
                  <a:pt x="151042" y="391423"/>
                </a:lnTo>
                <a:lnTo>
                  <a:pt x="157672" y="386679"/>
                </a:lnTo>
                <a:lnTo>
                  <a:pt x="172252" y="373356"/>
                </a:lnTo>
                <a:lnTo>
                  <a:pt x="254566" y="293226"/>
                </a:lnTo>
                <a:lnTo>
                  <a:pt x="263518" y="285654"/>
                </a:lnTo>
                <a:lnTo>
                  <a:pt x="272026" y="279336"/>
                </a:lnTo>
                <a:lnTo>
                  <a:pt x="280238" y="273854"/>
                </a:lnTo>
                <a:lnTo>
                  <a:pt x="292750" y="264377"/>
                </a:lnTo>
                <a:lnTo>
                  <a:pt x="302544" y="255931"/>
                </a:lnTo>
                <a:lnTo>
                  <a:pt x="311129" y="247943"/>
                </a:lnTo>
                <a:lnTo>
                  <a:pt x="329339" y="230001"/>
                </a:lnTo>
                <a:lnTo>
                  <a:pt x="410963" y="1714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4"/>
          <p:cNvSpPr/>
          <p:nvPr/>
        </p:nvSpPr>
        <p:spPr>
          <a:xfrm>
            <a:off x="7795263" y="3600450"/>
            <a:ext cx="285747" cy="308610"/>
          </a:xfrm>
          <a:custGeom>
            <a:avLst/>
            <a:gdLst/>
            <a:ahLst/>
            <a:cxnLst/>
            <a:rect l="0" t="0" r="0" b="0"/>
            <a:pathLst>
              <a:path w="285747" h="308610">
                <a:moveTo>
                  <a:pt x="217166" y="0"/>
                </a:moveTo>
                <a:lnTo>
                  <a:pt x="227008" y="0"/>
                </a:lnTo>
                <a:lnTo>
                  <a:pt x="222058" y="0"/>
                </a:lnTo>
                <a:lnTo>
                  <a:pt x="219157" y="1270"/>
                </a:lnTo>
                <a:lnTo>
                  <a:pt x="212548" y="6067"/>
                </a:lnTo>
                <a:lnTo>
                  <a:pt x="209008" y="7855"/>
                </a:lnTo>
                <a:lnTo>
                  <a:pt x="201687" y="9840"/>
                </a:lnTo>
                <a:lnTo>
                  <a:pt x="194200" y="10723"/>
                </a:lnTo>
                <a:lnTo>
                  <a:pt x="190426" y="10959"/>
                </a:lnTo>
                <a:lnTo>
                  <a:pt x="185369" y="12386"/>
                </a:lnTo>
                <a:lnTo>
                  <a:pt x="179459" y="14607"/>
                </a:lnTo>
                <a:lnTo>
                  <a:pt x="172978" y="17358"/>
                </a:lnTo>
                <a:lnTo>
                  <a:pt x="161037" y="21732"/>
                </a:lnTo>
                <a:lnTo>
                  <a:pt x="127451" y="33365"/>
                </a:lnTo>
                <a:lnTo>
                  <a:pt x="114175" y="38753"/>
                </a:lnTo>
                <a:lnTo>
                  <a:pt x="104056" y="43615"/>
                </a:lnTo>
                <a:lnTo>
                  <a:pt x="96039" y="48126"/>
                </a:lnTo>
                <a:lnTo>
                  <a:pt x="88155" y="51134"/>
                </a:lnTo>
                <a:lnTo>
                  <a:pt x="80359" y="53139"/>
                </a:lnTo>
                <a:lnTo>
                  <a:pt x="72621" y="54476"/>
                </a:lnTo>
                <a:lnTo>
                  <a:pt x="66193" y="55367"/>
                </a:lnTo>
                <a:lnTo>
                  <a:pt x="60638" y="55961"/>
                </a:lnTo>
                <a:lnTo>
                  <a:pt x="55664" y="56357"/>
                </a:lnTo>
                <a:lnTo>
                  <a:pt x="49808" y="59161"/>
                </a:lnTo>
                <a:lnTo>
                  <a:pt x="43364" y="63571"/>
                </a:lnTo>
                <a:lnTo>
                  <a:pt x="36528" y="69050"/>
                </a:lnTo>
                <a:lnTo>
                  <a:pt x="30701" y="72704"/>
                </a:lnTo>
                <a:lnTo>
                  <a:pt x="25547" y="75139"/>
                </a:lnTo>
                <a:lnTo>
                  <a:pt x="20839" y="76762"/>
                </a:lnTo>
                <a:lnTo>
                  <a:pt x="17702" y="79115"/>
                </a:lnTo>
                <a:lnTo>
                  <a:pt x="15610" y="81953"/>
                </a:lnTo>
                <a:lnTo>
                  <a:pt x="14216" y="85115"/>
                </a:lnTo>
                <a:lnTo>
                  <a:pt x="12016" y="87223"/>
                </a:lnTo>
                <a:lnTo>
                  <a:pt x="9279" y="88629"/>
                </a:lnTo>
                <a:lnTo>
                  <a:pt x="1830" y="90884"/>
                </a:lnTo>
                <a:lnTo>
                  <a:pt x="1220" y="92339"/>
                </a:lnTo>
                <a:lnTo>
                  <a:pt x="358" y="100455"/>
                </a:lnTo>
                <a:lnTo>
                  <a:pt x="158" y="107300"/>
                </a:lnTo>
                <a:lnTo>
                  <a:pt x="0" y="125077"/>
                </a:lnTo>
                <a:lnTo>
                  <a:pt x="7852" y="133456"/>
                </a:lnTo>
                <a:lnTo>
                  <a:pt x="9838" y="135513"/>
                </a:lnTo>
                <a:lnTo>
                  <a:pt x="10720" y="139815"/>
                </a:lnTo>
                <a:lnTo>
                  <a:pt x="10956" y="142739"/>
                </a:lnTo>
                <a:lnTo>
                  <a:pt x="16192" y="148499"/>
                </a:lnTo>
                <a:lnTo>
                  <a:pt x="24765" y="156150"/>
                </a:lnTo>
                <a:lnTo>
                  <a:pt x="35559" y="165060"/>
                </a:lnTo>
                <a:lnTo>
                  <a:pt x="44024" y="171000"/>
                </a:lnTo>
                <a:lnTo>
                  <a:pt x="50938" y="174959"/>
                </a:lnTo>
                <a:lnTo>
                  <a:pt x="56818" y="177600"/>
                </a:lnTo>
                <a:lnTo>
                  <a:pt x="64547" y="181900"/>
                </a:lnTo>
                <a:lnTo>
                  <a:pt x="73510" y="187306"/>
                </a:lnTo>
                <a:lnTo>
                  <a:pt x="83296" y="193450"/>
                </a:lnTo>
                <a:lnTo>
                  <a:pt x="91090" y="197547"/>
                </a:lnTo>
                <a:lnTo>
                  <a:pt x="97556" y="200278"/>
                </a:lnTo>
                <a:lnTo>
                  <a:pt x="103136" y="202098"/>
                </a:lnTo>
                <a:lnTo>
                  <a:pt x="109396" y="205852"/>
                </a:lnTo>
                <a:lnTo>
                  <a:pt x="116109" y="210894"/>
                </a:lnTo>
                <a:lnTo>
                  <a:pt x="123125" y="216796"/>
                </a:lnTo>
                <a:lnTo>
                  <a:pt x="130343" y="222001"/>
                </a:lnTo>
                <a:lnTo>
                  <a:pt x="137693" y="226740"/>
                </a:lnTo>
                <a:lnTo>
                  <a:pt x="145135" y="231170"/>
                </a:lnTo>
                <a:lnTo>
                  <a:pt x="151365" y="235393"/>
                </a:lnTo>
                <a:lnTo>
                  <a:pt x="156789" y="239479"/>
                </a:lnTo>
                <a:lnTo>
                  <a:pt x="161675" y="243472"/>
                </a:lnTo>
                <a:lnTo>
                  <a:pt x="170490" y="247910"/>
                </a:lnTo>
                <a:lnTo>
                  <a:pt x="174619" y="249093"/>
                </a:lnTo>
                <a:lnTo>
                  <a:pt x="182593" y="253794"/>
                </a:lnTo>
                <a:lnTo>
                  <a:pt x="186498" y="256826"/>
                </a:lnTo>
                <a:lnTo>
                  <a:pt x="191640" y="260117"/>
                </a:lnTo>
                <a:lnTo>
                  <a:pt x="197609" y="263581"/>
                </a:lnTo>
                <a:lnTo>
                  <a:pt x="204128" y="267161"/>
                </a:lnTo>
                <a:lnTo>
                  <a:pt x="209744" y="269547"/>
                </a:lnTo>
                <a:lnTo>
                  <a:pt x="214758" y="271138"/>
                </a:lnTo>
                <a:lnTo>
                  <a:pt x="219371" y="272198"/>
                </a:lnTo>
                <a:lnTo>
                  <a:pt x="227882" y="276763"/>
                </a:lnTo>
                <a:lnTo>
                  <a:pt x="231931" y="279759"/>
                </a:lnTo>
                <a:lnTo>
                  <a:pt x="239815" y="283087"/>
                </a:lnTo>
                <a:lnTo>
                  <a:pt x="243695" y="283974"/>
                </a:lnTo>
                <a:lnTo>
                  <a:pt x="251393" y="288347"/>
                </a:lnTo>
                <a:lnTo>
                  <a:pt x="255225" y="291291"/>
                </a:lnTo>
                <a:lnTo>
                  <a:pt x="262868" y="294563"/>
                </a:lnTo>
                <a:lnTo>
                  <a:pt x="270498" y="296016"/>
                </a:lnTo>
                <a:lnTo>
                  <a:pt x="278123" y="296662"/>
                </a:lnTo>
                <a:lnTo>
                  <a:pt x="280664" y="298105"/>
                </a:lnTo>
                <a:lnTo>
                  <a:pt x="282358" y="300337"/>
                </a:lnTo>
                <a:lnTo>
                  <a:pt x="285746" y="30860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5"/>
          <p:cNvSpPr/>
          <p:nvPr/>
        </p:nvSpPr>
        <p:spPr>
          <a:xfrm>
            <a:off x="7788297" y="4892039"/>
            <a:ext cx="246994" cy="377191"/>
          </a:xfrm>
          <a:custGeom>
            <a:avLst/>
            <a:gdLst/>
            <a:ahLst/>
            <a:cxnLst/>
            <a:rect l="0" t="0" r="0" b="0"/>
            <a:pathLst>
              <a:path w="246994" h="377191">
                <a:moveTo>
                  <a:pt x="246993" y="0"/>
                </a:moveTo>
                <a:lnTo>
                  <a:pt x="234857" y="6069"/>
                </a:lnTo>
                <a:lnTo>
                  <a:pt x="222392" y="14206"/>
                </a:lnTo>
                <a:lnTo>
                  <a:pt x="184835" y="40180"/>
                </a:lnTo>
                <a:lnTo>
                  <a:pt x="82973" y="113912"/>
                </a:lnTo>
                <a:lnTo>
                  <a:pt x="60176" y="129281"/>
                </a:lnTo>
                <a:lnTo>
                  <a:pt x="38629" y="143338"/>
                </a:lnTo>
                <a:lnTo>
                  <a:pt x="22993" y="153978"/>
                </a:lnTo>
                <a:lnTo>
                  <a:pt x="11299" y="162342"/>
                </a:lnTo>
                <a:lnTo>
                  <a:pt x="2234" y="169188"/>
                </a:lnTo>
                <a:lnTo>
                  <a:pt x="0" y="177562"/>
                </a:lnTo>
                <a:lnTo>
                  <a:pt x="2321" y="186955"/>
                </a:lnTo>
                <a:lnTo>
                  <a:pt x="7678" y="197027"/>
                </a:lnTo>
                <a:lnTo>
                  <a:pt x="16329" y="211361"/>
                </a:lnTo>
                <a:lnTo>
                  <a:pt x="39489" y="247609"/>
                </a:lnTo>
                <a:lnTo>
                  <a:pt x="54047" y="267942"/>
                </a:lnTo>
                <a:lnTo>
                  <a:pt x="70102" y="289119"/>
                </a:lnTo>
                <a:lnTo>
                  <a:pt x="144122" y="37719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6"/>
          <p:cNvSpPr/>
          <p:nvPr/>
        </p:nvSpPr>
        <p:spPr>
          <a:xfrm>
            <a:off x="7292450" y="3520439"/>
            <a:ext cx="136892" cy="148591"/>
          </a:xfrm>
          <a:custGeom>
            <a:avLst/>
            <a:gdLst/>
            <a:ahLst/>
            <a:cxnLst/>
            <a:rect l="0" t="0" r="0" b="0"/>
            <a:pathLst>
              <a:path w="136892" h="148591">
                <a:moveTo>
                  <a:pt x="11319" y="0"/>
                </a:moveTo>
                <a:lnTo>
                  <a:pt x="80143" y="0"/>
                </a:lnTo>
                <a:lnTo>
                  <a:pt x="64004" y="0"/>
                </a:lnTo>
                <a:lnTo>
                  <a:pt x="59143" y="1270"/>
                </a:lnTo>
                <a:lnTo>
                  <a:pt x="53362" y="3387"/>
                </a:lnTo>
                <a:lnTo>
                  <a:pt x="46967" y="6069"/>
                </a:lnTo>
                <a:lnTo>
                  <a:pt x="40165" y="7856"/>
                </a:lnTo>
                <a:lnTo>
                  <a:pt x="33090" y="9047"/>
                </a:lnTo>
                <a:lnTo>
                  <a:pt x="11697" y="11389"/>
                </a:lnTo>
                <a:lnTo>
                  <a:pt x="11487" y="14799"/>
                </a:lnTo>
                <a:lnTo>
                  <a:pt x="11394" y="23088"/>
                </a:lnTo>
                <a:lnTo>
                  <a:pt x="11329" y="51912"/>
                </a:lnTo>
                <a:lnTo>
                  <a:pt x="10056" y="54928"/>
                </a:lnTo>
                <a:lnTo>
                  <a:pt x="7937" y="58209"/>
                </a:lnTo>
                <a:lnTo>
                  <a:pt x="5255" y="61666"/>
                </a:lnTo>
                <a:lnTo>
                  <a:pt x="4737" y="63971"/>
                </a:lnTo>
                <a:lnTo>
                  <a:pt x="5661" y="65508"/>
                </a:lnTo>
                <a:lnTo>
                  <a:pt x="7547" y="66532"/>
                </a:lnTo>
                <a:lnTo>
                  <a:pt x="7535" y="68485"/>
                </a:lnTo>
                <a:lnTo>
                  <a:pt x="6256" y="71057"/>
                </a:lnTo>
                <a:lnTo>
                  <a:pt x="1147" y="78242"/>
                </a:lnTo>
                <a:lnTo>
                  <a:pt x="449" y="82611"/>
                </a:lnTo>
                <a:lnTo>
                  <a:pt x="0" y="89696"/>
                </a:lnTo>
                <a:lnTo>
                  <a:pt x="1233" y="90278"/>
                </a:lnTo>
                <a:lnTo>
                  <a:pt x="3325" y="90665"/>
                </a:lnTo>
                <a:lnTo>
                  <a:pt x="9741" y="91287"/>
                </a:lnTo>
                <a:lnTo>
                  <a:pt x="14004" y="87986"/>
                </a:lnTo>
                <a:lnTo>
                  <a:pt x="21022" y="81586"/>
                </a:lnTo>
                <a:lnTo>
                  <a:pt x="22868" y="81061"/>
                </a:lnTo>
                <a:lnTo>
                  <a:pt x="25369" y="80710"/>
                </a:lnTo>
                <a:lnTo>
                  <a:pt x="28306" y="80477"/>
                </a:lnTo>
                <a:lnTo>
                  <a:pt x="31533" y="79052"/>
                </a:lnTo>
                <a:lnTo>
                  <a:pt x="34955" y="76831"/>
                </a:lnTo>
                <a:lnTo>
                  <a:pt x="38507" y="74081"/>
                </a:lnTo>
                <a:lnTo>
                  <a:pt x="44685" y="70977"/>
                </a:lnTo>
                <a:lnTo>
                  <a:pt x="52613" y="67639"/>
                </a:lnTo>
                <a:lnTo>
                  <a:pt x="61708" y="64142"/>
                </a:lnTo>
                <a:lnTo>
                  <a:pt x="70312" y="61812"/>
                </a:lnTo>
                <a:lnTo>
                  <a:pt x="78588" y="60258"/>
                </a:lnTo>
                <a:lnTo>
                  <a:pt x="86645" y="59222"/>
                </a:lnTo>
                <a:lnTo>
                  <a:pt x="93286" y="59802"/>
                </a:lnTo>
                <a:lnTo>
                  <a:pt x="98984" y="61458"/>
                </a:lnTo>
                <a:lnTo>
                  <a:pt x="104053" y="63832"/>
                </a:lnTo>
                <a:lnTo>
                  <a:pt x="108702" y="65415"/>
                </a:lnTo>
                <a:lnTo>
                  <a:pt x="113071" y="66470"/>
                </a:lnTo>
                <a:lnTo>
                  <a:pt x="117254" y="67174"/>
                </a:lnTo>
                <a:lnTo>
                  <a:pt x="120043" y="68912"/>
                </a:lnTo>
                <a:lnTo>
                  <a:pt x="121902" y="71342"/>
                </a:lnTo>
                <a:lnTo>
                  <a:pt x="123141" y="74231"/>
                </a:lnTo>
                <a:lnTo>
                  <a:pt x="125237" y="77428"/>
                </a:lnTo>
                <a:lnTo>
                  <a:pt x="127904" y="80829"/>
                </a:lnTo>
                <a:lnTo>
                  <a:pt x="130953" y="84366"/>
                </a:lnTo>
                <a:lnTo>
                  <a:pt x="132985" y="87994"/>
                </a:lnTo>
                <a:lnTo>
                  <a:pt x="134340" y="91683"/>
                </a:lnTo>
                <a:lnTo>
                  <a:pt x="136515" y="100661"/>
                </a:lnTo>
                <a:lnTo>
                  <a:pt x="136812" y="105275"/>
                </a:lnTo>
                <a:lnTo>
                  <a:pt x="136891" y="108283"/>
                </a:lnTo>
                <a:lnTo>
                  <a:pt x="135674" y="112829"/>
                </a:lnTo>
                <a:lnTo>
                  <a:pt x="133592" y="118400"/>
                </a:lnTo>
                <a:lnTo>
                  <a:pt x="130934" y="124653"/>
                </a:lnTo>
                <a:lnTo>
                  <a:pt x="127893" y="130092"/>
                </a:lnTo>
                <a:lnTo>
                  <a:pt x="124595" y="134988"/>
                </a:lnTo>
                <a:lnTo>
                  <a:pt x="116245" y="145904"/>
                </a:lnTo>
                <a:lnTo>
                  <a:pt x="114290" y="146799"/>
                </a:lnTo>
                <a:lnTo>
                  <a:pt x="111716" y="147396"/>
                </a:lnTo>
                <a:lnTo>
                  <a:pt x="104529" y="148355"/>
                </a:lnTo>
                <a:lnTo>
                  <a:pt x="96772" y="148486"/>
                </a:lnTo>
                <a:lnTo>
                  <a:pt x="45609" y="1485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7"/>
          <p:cNvSpPr/>
          <p:nvPr/>
        </p:nvSpPr>
        <p:spPr>
          <a:xfrm>
            <a:off x="7511111" y="3463585"/>
            <a:ext cx="146961" cy="171142"/>
          </a:xfrm>
          <a:custGeom>
            <a:avLst/>
            <a:gdLst/>
            <a:ahLst/>
            <a:cxnLst/>
            <a:rect l="0" t="0" r="0" b="0"/>
            <a:pathLst>
              <a:path w="146961" h="171142">
                <a:moveTo>
                  <a:pt x="66979" y="11135"/>
                </a:moveTo>
                <a:lnTo>
                  <a:pt x="47296" y="20975"/>
                </a:lnTo>
                <a:lnTo>
                  <a:pt x="44967" y="22775"/>
                </a:lnTo>
                <a:lnTo>
                  <a:pt x="42144" y="25245"/>
                </a:lnTo>
                <a:lnTo>
                  <a:pt x="34556" y="32266"/>
                </a:lnTo>
                <a:lnTo>
                  <a:pt x="23012" y="43684"/>
                </a:lnTo>
                <a:lnTo>
                  <a:pt x="22427" y="45534"/>
                </a:lnTo>
                <a:lnTo>
                  <a:pt x="22038" y="48038"/>
                </a:lnTo>
                <a:lnTo>
                  <a:pt x="21778" y="50976"/>
                </a:lnTo>
                <a:lnTo>
                  <a:pt x="20335" y="54206"/>
                </a:lnTo>
                <a:lnTo>
                  <a:pt x="18103" y="57629"/>
                </a:lnTo>
                <a:lnTo>
                  <a:pt x="11463" y="66180"/>
                </a:lnTo>
                <a:lnTo>
                  <a:pt x="10555" y="70736"/>
                </a:lnTo>
                <a:lnTo>
                  <a:pt x="10313" y="73729"/>
                </a:lnTo>
                <a:lnTo>
                  <a:pt x="10151" y="76994"/>
                </a:lnTo>
                <a:lnTo>
                  <a:pt x="9972" y="84009"/>
                </a:lnTo>
                <a:lnTo>
                  <a:pt x="8654" y="87657"/>
                </a:lnTo>
                <a:lnTo>
                  <a:pt x="6506" y="91360"/>
                </a:lnTo>
                <a:lnTo>
                  <a:pt x="3803" y="95098"/>
                </a:lnTo>
                <a:lnTo>
                  <a:pt x="2002" y="98860"/>
                </a:lnTo>
                <a:lnTo>
                  <a:pt x="801" y="102638"/>
                </a:lnTo>
                <a:lnTo>
                  <a:pt x="0" y="106427"/>
                </a:lnTo>
                <a:lnTo>
                  <a:pt x="736" y="108953"/>
                </a:lnTo>
                <a:lnTo>
                  <a:pt x="2497" y="110637"/>
                </a:lnTo>
                <a:lnTo>
                  <a:pt x="4941" y="111759"/>
                </a:lnTo>
                <a:lnTo>
                  <a:pt x="6570" y="113778"/>
                </a:lnTo>
                <a:lnTo>
                  <a:pt x="7656" y="116393"/>
                </a:lnTo>
                <a:lnTo>
                  <a:pt x="9399" y="123649"/>
                </a:lnTo>
                <a:lnTo>
                  <a:pt x="10812" y="126784"/>
                </a:lnTo>
                <a:lnTo>
                  <a:pt x="15769" y="137041"/>
                </a:lnTo>
                <a:lnTo>
                  <a:pt x="18869" y="142062"/>
                </a:lnTo>
                <a:lnTo>
                  <a:pt x="22205" y="146679"/>
                </a:lnTo>
                <a:lnTo>
                  <a:pt x="30618" y="157148"/>
                </a:lnTo>
                <a:lnTo>
                  <a:pt x="32578" y="158007"/>
                </a:lnTo>
                <a:lnTo>
                  <a:pt x="35154" y="158579"/>
                </a:lnTo>
                <a:lnTo>
                  <a:pt x="38142" y="158961"/>
                </a:lnTo>
                <a:lnTo>
                  <a:pt x="40135" y="160486"/>
                </a:lnTo>
                <a:lnTo>
                  <a:pt x="41462" y="162772"/>
                </a:lnTo>
                <a:lnTo>
                  <a:pt x="43594" y="169499"/>
                </a:lnTo>
                <a:lnTo>
                  <a:pt x="46309" y="170050"/>
                </a:lnTo>
                <a:lnTo>
                  <a:pt x="50659" y="170418"/>
                </a:lnTo>
                <a:lnTo>
                  <a:pt x="60995" y="170827"/>
                </a:lnTo>
                <a:lnTo>
                  <a:pt x="75865" y="171112"/>
                </a:lnTo>
                <a:lnTo>
                  <a:pt x="83723" y="171141"/>
                </a:lnTo>
                <a:lnTo>
                  <a:pt x="87031" y="169876"/>
                </a:lnTo>
                <a:lnTo>
                  <a:pt x="90507" y="167762"/>
                </a:lnTo>
                <a:lnTo>
                  <a:pt x="94094" y="165083"/>
                </a:lnTo>
                <a:lnTo>
                  <a:pt x="97756" y="162027"/>
                </a:lnTo>
                <a:lnTo>
                  <a:pt x="101466" y="158719"/>
                </a:lnTo>
                <a:lnTo>
                  <a:pt x="110480" y="150354"/>
                </a:lnTo>
                <a:lnTo>
                  <a:pt x="134481" y="126498"/>
                </a:lnTo>
                <a:lnTo>
                  <a:pt x="138649" y="118524"/>
                </a:lnTo>
                <a:lnTo>
                  <a:pt x="141430" y="109397"/>
                </a:lnTo>
                <a:lnTo>
                  <a:pt x="143282" y="99503"/>
                </a:lnTo>
                <a:lnTo>
                  <a:pt x="144517" y="90367"/>
                </a:lnTo>
                <a:lnTo>
                  <a:pt x="145341" y="81736"/>
                </a:lnTo>
                <a:lnTo>
                  <a:pt x="146663" y="61769"/>
                </a:lnTo>
                <a:lnTo>
                  <a:pt x="146771" y="58861"/>
                </a:lnTo>
                <a:lnTo>
                  <a:pt x="146960" y="47445"/>
                </a:lnTo>
                <a:lnTo>
                  <a:pt x="143589" y="42936"/>
                </a:lnTo>
                <a:lnTo>
                  <a:pt x="140912" y="39955"/>
                </a:lnTo>
                <a:lnTo>
                  <a:pt x="139128" y="36699"/>
                </a:lnTo>
                <a:lnTo>
                  <a:pt x="137938" y="33257"/>
                </a:lnTo>
                <a:lnTo>
                  <a:pt x="137145" y="29693"/>
                </a:lnTo>
                <a:lnTo>
                  <a:pt x="135346" y="26046"/>
                </a:lnTo>
                <a:lnTo>
                  <a:pt x="132877" y="22346"/>
                </a:lnTo>
                <a:lnTo>
                  <a:pt x="129961" y="18609"/>
                </a:lnTo>
                <a:lnTo>
                  <a:pt x="126746" y="14847"/>
                </a:lnTo>
                <a:lnTo>
                  <a:pt x="123334" y="11069"/>
                </a:lnTo>
                <a:lnTo>
                  <a:pt x="119789" y="7281"/>
                </a:lnTo>
                <a:lnTo>
                  <a:pt x="116155" y="4756"/>
                </a:lnTo>
                <a:lnTo>
                  <a:pt x="112463" y="3072"/>
                </a:lnTo>
                <a:lnTo>
                  <a:pt x="108732" y="1949"/>
                </a:lnTo>
                <a:lnTo>
                  <a:pt x="104974" y="1201"/>
                </a:lnTo>
                <a:lnTo>
                  <a:pt x="101198" y="702"/>
                </a:lnTo>
                <a:lnTo>
                  <a:pt x="93204" y="0"/>
                </a:lnTo>
                <a:lnTo>
                  <a:pt x="89839" y="111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8"/>
          <p:cNvSpPr/>
          <p:nvPr/>
        </p:nvSpPr>
        <p:spPr>
          <a:xfrm>
            <a:off x="6446520" y="3497579"/>
            <a:ext cx="22860" cy="194311"/>
          </a:xfrm>
          <a:custGeom>
            <a:avLst/>
            <a:gdLst/>
            <a:ahLst/>
            <a:cxnLst/>
            <a:rect l="0" t="0" r="0" b="0"/>
            <a:pathLst>
              <a:path w="22860" h="194311">
                <a:moveTo>
                  <a:pt x="0" y="0"/>
                </a:moveTo>
                <a:lnTo>
                  <a:pt x="0" y="12136"/>
                </a:lnTo>
                <a:lnTo>
                  <a:pt x="1270" y="18251"/>
                </a:lnTo>
                <a:lnTo>
                  <a:pt x="3387" y="24868"/>
                </a:lnTo>
                <a:lnTo>
                  <a:pt x="9841" y="41601"/>
                </a:lnTo>
                <a:lnTo>
                  <a:pt x="10370" y="44245"/>
                </a:lnTo>
                <a:lnTo>
                  <a:pt x="10723" y="47277"/>
                </a:lnTo>
                <a:lnTo>
                  <a:pt x="10959" y="50567"/>
                </a:lnTo>
                <a:lnTo>
                  <a:pt x="11220" y="64385"/>
                </a:lnTo>
                <a:lnTo>
                  <a:pt x="11290" y="73403"/>
                </a:lnTo>
                <a:lnTo>
                  <a:pt x="12606" y="80686"/>
                </a:lnTo>
                <a:lnTo>
                  <a:pt x="14754" y="86811"/>
                </a:lnTo>
                <a:lnTo>
                  <a:pt x="21258" y="99698"/>
                </a:lnTo>
                <a:lnTo>
                  <a:pt x="21792" y="103296"/>
                </a:lnTo>
                <a:lnTo>
                  <a:pt x="22148" y="108234"/>
                </a:lnTo>
                <a:lnTo>
                  <a:pt x="22385" y="114066"/>
                </a:lnTo>
                <a:lnTo>
                  <a:pt x="22649" y="127320"/>
                </a:lnTo>
                <a:lnTo>
                  <a:pt x="22859" y="1943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79"/>
          <p:cNvSpPr/>
          <p:nvPr/>
        </p:nvSpPr>
        <p:spPr>
          <a:xfrm>
            <a:off x="6606540" y="3452372"/>
            <a:ext cx="148070" cy="222695"/>
          </a:xfrm>
          <a:custGeom>
            <a:avLst/>
            <a:gdLst/>
            <a:ahLst/>
            <a:cxnLst/>
            <a:rect l="0" t="0" r="0" b="0"/>
            <a:pathLst>
              <a:path w="148070" h="222695">
                <a:moveTo>
                  <a:pt x="0" y="33778"/>
                </a:moveTo>
                <a:lnTo>
                  <a:pt x="6068" y="27710"/>
                </a:lnTo>
                <a:lnTo>
                  <a:pt x="9125" y="25922"/>
                </a:lnTo>
                <a:lnTo>
                  <a:pt x="12433" y="24730"/>
                </a:lnTo>
                <a:lnTo>
                  <a:pt x="20800" y="22818"/>
                </a:lnTo>
                <a:lnTo>
                  <a:pt x="25331" y="22557"/>
                </a:lnTo>
                <a:lnTo>
                  <a:pt x="28317" y="22487"/>
                </a:lnTo>
                <a:lnTo>
                  <a:pt x="32848" y="21171"/>
                </a:lnTo>
                <a:lnTo>
                  <a:pt x="38408" y="19023"/>
                </a:lnTo>
                <a:lnTo>
                  <a:pt x="44656" y="16321"/>
                </a:lnTo>
                <a:lnTo>
                  <a:pt x="50090" y="14520"/>
                </a:lnTo>
                <a:lnTo>
                  <a:pt x="54983" y="13319"/>
                </a:lnTo>
                <a:lnTo>
                  <a:pt x="59515" y="12518"/>
                </a:lnTo>
                <a:lnTo>
                  <a:pt x="62537" y="10715"/>
                </a:lnTo>
                <a:lnTo>
                  <a:pt x="64552" y="8242"/>
                </a:lnTo>
                <a:lnTo>
                  <a:pt x="65894" y="5324"/>
                </a:lnTo>
                <a:lnTo>
                  <a:pt x="69330" y="3379"/>
                </a:lnTo>
                <a:lnTo>
                  <a:pt x="74159" y="2081"/>
                </a:lnTo>
                <a:lnTo>
                  <a:pt x="79920" y="1217"/>
                </a:lnTo>
                <a:lnTo>
                  <a:pt x="85029" y="641"/>
                </a:lnTo>
                <a:lnTo>
                  <a:pt x="89706" y="256"/>
                </a:lnTo>
                <a:lnTo>
                  <a:pt x="94094" y="0"/>
                </a:lnTo>
                <a:lnTo>
                  <a:pt x="97019" y="1099"/>
                </a:lnTo>
                <a:lnTo>
                  <a:pt x="98969" y="3102"/>
                </a:lnTo>
                <a:lnTo>
                  <a:pt x="100270" y="5707"/>
                </a:lnTo>
                <a:lnTo>
                  <a:pt x="102407" y="7444"/>
                </a:lnTo>
                <a:lnTo>
                  <a:pt x="105100" y="8602"/>
                </a:lnTo>
                <a:lnTo>
                  <a:pt x="108167" y="9374"/>
                </a:lnTo>
                <a:lnTo>
                  <a:pt x="110212" y="11158"/>
                </a:lnTo>
                <a:lnTo>
                  <a:pt x="111573" y="13618"/>
                </a:lnTo>
                <a:lnTo>
                  <a:pt x="112483" y="16528"/>
                </a:lnTo>
                <a:lnTo>
                  <a:pt x="110548" y="22278"/>
                </a:lnTo>
                <a:lnTo>
                  <a:pt x="106719" y="29921"/>
                </a:lnTo>
                <a:lnTo>
                  <a:pt x="101625" y="38826"/>
                </a:lnTo>
                <a:lnTo>
                  <a:pt x="96960" y="46033"/>
                </a:lnTo>
                <a:lnTo>
                  <a:pt x="92580" y="52108"/>
                </a:lnTo>
                <a:lnTo>
                  <a:pt x="88390" y="57428"/>
                </a:lnTo>
                <a:lnTo>
                  <a:pt x="84326" y="62244"/>
                </a:lnTo>
                <a:lnTo>
                  <a:pt x="80347" y="66725"/>
                </a:lnTo>
                <a:lnTo>
                  <a:pt x="70904" y="76974"/>
                </a:lnTo>
                <a:lnTo>
                  <a:pt x="57681" y="90391"/>
                </a:lnTo>
                <a:lnTo>
                  <a:pt x="60772" y="94076"/>
                </a:lnTo>
                <a:lnTo>
                  <a:pt x="63374" y="96836"/>
                </a:lnTo>
                <a:lnTo>
                  <a:pt x="70190" y="98677"/>
                </a:lnTo>
                <a:lnTo>
                  <a:pt x="79813" y="99903"/>
                </a:lnTo>
                <a:lnTo>
                  <a:pt x="100242" y="101267"/>
                </a:lnTo>
                <a:lnTo>
                  <a:pt x="122122" y="102214"/>
                </a:lnTo>
                <a:lnTo>
                  <a:pt x="124594" y="103531"/>
                </a:lnTo>
                <a:lnTo>
                  <a:pt x="127513" y="105680"/>
                </a:lnTo>
                <a:lnTo>
                  <a:pt x="135254" y="112186"/>
                </a:lnTo>
                <a:lnTo>
                  <a:pt x="139700" y="116462"/>
                </a:lnTo>
                <a:lnTo>
                  <a:pt x="146833" y="123488"/>
                </a:lnTo>
                <a:lnTo>
                  <a:pt x="147419" y="126605"/>
                </a:lnTo>
                <a:lnTo>
                  <a:pt x="147808" y="131222"/>
                </a:lnTo>
                <a:lnTo>
                  <a:pt x="148069" y="136841"/>
                </a:lnTo>
                <a:lnTo>
                  <a:pt x="146972" y="143126"/>
                </a:lnTo>
                <a:lnTo>
                  <a:pt x="144971" y="149857"/>
                </a:lnTo>
                <a:lnTo>
                  <a:pt x="142368" y="156884"/>
                </a:lnTo>
                <a:lnTo>
                  <a:pt x="139362" y="162838"/>
                </a:lnTo>
                <a:lnTo>
                  <a:pt x="136088" y="168078"/>
                </a:lnTo>
                <a:lnTo>
                  <a:pt x="132635" y="172841"/>
                </a:lnTo>
                <a:lnTo>
                  <a:pt x="127793" y="178557"/>
                </a:lnTo>
                <a:lnTo>
                  <a:pt x="122025" y="184907"/>
                </a:lnTo>
                <a:lnTo>
                  <a:pt x="105158" y="202593"/>
                </a:lnTo>
                <a:lnTo>
                  <a:pt x="100586" y="207281"/>
                </a:lnTo>
                <a:lnTo>
                  <a:pt x="96267" y="210407"/>
                </a:lnTo>
                <a:lnTo>
                  <a:pt x="92117" y="212490"/>
                </a:lnTo>
                <a:lnTo>
                  <a:pt x="88082" y="213879"/>
                </a:lnTo>
                <a:lnTo>
                  <a:pt x="82851" y="216075"/>
                </a:lnTo>
                <a:lnTo>
                  <a:pt x="76824" y="218809"/>
                </a:lnTo>
                <a:lnTo>
                  <a:pt x="70266" y="221902"/>
                </a:lnTo>
                <a:lnTo>
                  <a:pt x="63353" y="222694"/>
                </a:lnTo>
                <a:lnTo>
                  <a:pt x="56206" y="221952"/>
                </a:lnTo>
                <a:lnTo>
                  <a:pt x="48900" y="220187"/>
                </a:lnTo>
                <a:lnTo>
                  <a:pt x="41489" y="219010"/>
                </a:lnTo>
                <a:lnTo>
                  <a:pt x="34010" y="218226"/>
                </a:lnTo>
                <a:lnTo>
                  <a:pt x="11429" y="2166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80"/>
          <p:cNvSpPr/>
          <p:nvPr/>
        </p:nvSpPr>
        <p:spPr>
          <a:xfrm>
            <a:off x="6858151" y="3406139"/>
            <a:ext cx="169500" cy="171183"/>
          </a:xfrm>
          <a:custGeom>
            <a:avLst/>
            <a:gdLst/>
            <a:ahLst/>
            <a:cxnLst/>
            <a:rect l="0" t="0" r="0" b="0"/>
            <a:pathLst>
              <a:path w="169500" h="171183">
                <a:moveTo>
                  <a:pt x="34139" y="0"/>
                </a:moveTo>
                <a:lnTo>
                  <a:pt x="34139" y="6069"/>
                </a:lnTo>
                <a:lnTo>
                  <a:pt x="32869" y="7856"/>
                </a:lnTo>
                <a:lnTo>
                  <a:pt x="30752" y="9047"/>
                </a:lnTo>
                <a:lnTo>
                  <a:pt x="28071" y="9842"/>
                </a:lnTo>
                <a:lnTo>
                  <a:pt x="26283" y="11641"/>
                </a:lnTo>
                <a:lnTo>
                  <a:pt x="25092" y="14111"/>
                </a:lnTo>
                <a:lnTo>
                  <a:pt x="23180" y="21132"/>
                </a:lnTo>
                <a:lnTo>
                  <a:pt x="19532" y="25479"/>
                </a:lnTo>
                <a:lnTo>
                  <a:pt x="16780" y="28416"/>
                </a:lnTo>
                <a:lnTo>
                  <a:pt x="14947" y="31644"/>
                </a:lnTo>
                <a:lnTo>
                  <a:pt x="13724" y="35066"/>
                </a:lnTo>
                <a:lnTo>
                  <a:pt x="12909" y="38617"/>
                </a:lnTo>
                <a:lnTo>
                  <a:pt x="11095" y="43525"/>
                </a:lnTo>
                <a:lnTo>
                  <a:pt x="8616" y="49337"/>
                </a:lnTo>
                <a:lnTo>
                  <a:pt x="5694" y="55751"/>
                </a:lnTo>
                <a:lnTo>
                  <a:pt x="3745" y="61298"/>
                </a:lnTo>
                <a:lnTo>
                  <a:pt x="2447" y="66265"/>
                </a:lnTo>
                <a:lnTo>
                  <a:pt x="1580" y="70847"/>
                </a:lnTo>
                <a:lnTo>
                  <a:pt x="1003" y="76441"/>
                </a:lnTo>
                <a:lnTo>
                  <a:pt x="618" y="82711"/>
                </a:lnTo>
                <a:lnTo>
                  <a:pt x="361" y="89431"/>
                </a:lnTo>
                <a:lnTo>
                  <a:pt x="0" y="117092"/>
                </a:lnTo>
                <a:lnTo>
                  <a:pt x="1220" y="126321"/>
                </a:lnTo>
                <a:lnTo>
                  <a:pt x="3303" y="135014"/>
                </a:lnTo>
                <a:lnTo>
                  <a:pt x="5961" y="143349"/>
                </a:lnTo>
                <a:lnTo>
                  <a:pt x="7734" y="150176"/>
                </a:lnTo>
                <a:lnTo>
                  <a:pt x="8915" y="155998"/>
                </a:lnTo>
                <a:lnTo>
                  <a:pt x="9703" y="161149"/>
                </a:lnTo>
                <a:lnTo>
                  <a:pt x="11498" y="164582"/>
                </a:lnTo>
                <a:lnTo>
                  <a:pt x="13965" y="166872"/>
                </a:lnTo>
                <a:lnTo>
                  <a:pt x="16880" y="168398"/>
                </a:lnTo>
                <a:lnTo>
                  <a:pt x="22632" y="169416"/>
                </a:lnTo>
                <a:lnTo>
                  <a:pt x="30278" y="170094"/>
                </a:lnTo>
                <a:lnTo>
                  <a:pt x="39184" y="170546"/>
                </a:lnTo>
                <a:lnTo>
                  <a:pt x="55854" y="171049"/>
                </a:lnTo>
                <a:lnTo>
                  <a:pt x="63855" y="171182"/>
                </a:lnTo>
                <a:lnTo>
                  <a:pt x="70460" y="170002"/>
                </a:lnTo>
                <a:lnTo>
                  <a:pt x="76133" y="167945"/>
                </a:lnTo>
                <a:lnTo>
                  <a:pt x="81185" y="165303"/>
                </a:lnTo>
                <a:lnTo>
                  <a:pt x="85822" y="162273"/>
                </a:lnTo>
                <a:lnTo>
                  <a:pt x="90185" y="158982"/>
                </a:lnTo>
                <a:lnTo>
                  <a:pt x="94363" y="155518"/>
                </a:lnTo>
                <a:lnTo>
                  <a:pt x="98418" y="151939"/>
                </a:lnTo>
                <a:lnTo>
                  <a:pt x="106310" y="144575"/>
                </a:lnTo>
                <a:lnTo>
                  <a:pt x="151773" y="99526"/>
                </a:lnTo>
                <a:lnTo>
                  <a:pt x="154471" y="94291"/>
                </a:lnTo>
                <a:lnTo>
                  <a:pt x="156270" y="88261"/>
                </a:lnTo>
                <a:lnTo>
                  <a:pt x="157469" y="81701"/>
                </a:lnTo>
                <a:lnTo>
                  <a:pt x="159540" y="73517"/>
                </a:lnTo>
                <a:lnTo>
                  <a:pt x="162189" y="64252"/>
                </a:lnTo>
                <a:lnTo>
                  <a:pt x="169499" y="40209"/>
                </a:lnTo>
                <a:lnTo>
                  <a:pt x="168829" y="36966"/>
                </a:lnTo>
                <a:lnTo>
                  <a:pt x="167112" y="33534"/>
                </a:lnTo>
                <a:lnTo>
                  <a:pt x="164697" y="29976"/>
                </a:lnTo>
                <a:lnTo>
                  <a:pt x="163088" y="26334"/>
                </a:lnTo>
                <a:lnTo>
                  <a:pt x="162015" y="22636"/>
                </a:lnTo>
                <a:lnTo>
                  <a:pt x="161299" y="18901"/>
                </a:lnTo>
                <a:lnTo>
                  <a:pt x="159553" y="15141"/>
                </a:lnTo>
                <a:lnTo>
                  <a:pt x="157118" y="11364"/>
                </a:lnTo>
                <a:lnTo>
                  <a:pt x="154224" y="7576"/>
                </a:lnTo>
                <a:lnTo>
                  <a:pt x="151026" y="5051"/>
                </a:lnTo>
                <a:lnTo>
                  <a:pt x="147624" y="3368"/>
                </a:lnTo>
                <a:lnTo>
                  <a:pt x="144085" y="2245"/>
                </a:lnTo>
                <a:lnTo>
                  <a:pt x="140456" y="1497"/>
                </a:lnTo>
                <a:lnTo>
                  <a:pt x="136767" y="998"/>
                </a:lnTo>
                <a:lnTo>
                  <a:pt x="133037" y="666"/>
                </a:lnTo>
                <a:lnTo>
                  <a:pt x="129282" y="444"/>
                </a:lnTo>
                <a:lnTo>
                  <a:pt x="121721" y="198"/>
                </a:lnTo>
                <a:lnTo>
                  <a:pt x="102712" y="27"/>
                </a:lnTo>
                <a:lnTo>
                  <a:pt x="98904" y="18"/>
                </a:lnTo>
                <a:lnTo>
                  <a:pt x="95095" y="1282"/>
                </a:lnTo>
                <a:lnTo>
                  <a:pt x="91287" y="3395"/>
                </a:lnTo>
                <a:lnTo>
                  <a:pt x="79858" y="114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81"/>
          <p:cNvSpPr/>
          <p:nvPr/>
        </p:nvSpPr>
        <p:spPr>
          <a:xfrm>
            <a:off x="6286500" y="3897769"/>
            <a:ext cx="182664" cy="274182"/>
          </a:xfrm>
          <a:custGeom>
            <a:avLst/>
            <a:gdLst/>
            <a:ahLst/>
            <a:cxnLst/>
            <a:rect l="0" t="0" r="0" b="0"/>
            <a:pathLst>
              <a:path w="182664" h="274182">
                <a:moveTo>
                  <a:pt x="91439" y="11290"/>
                </a:moveTo>
                <a:lnTo>
                  <a:pt x="109643" y="5223"/>
                </a:lnTo>
                <a:lnTo>
                  <a:pt x="117545" y="3435"/>
                </a:lnTo>
                <a:lnTo>
                  <a:pt x="125353" y="2244"/>
                </a:lnTo>
                <a:lnTo>
                  <a:pt x="133098" y="1449"/>
                </a:lnTo>
                <a:lnTo>
                  <a:pt x="142072" y="920"/>
                </a:lnTo>
                <a:lnTo>
                  <a:pt x="166556" y="174"/>
                </a:lnTo>
                <a:lnTo>
                  <a:pt x="166917" y="70"/>
                </a:lnTo>
                <a:lnTo>
                  <a:pt x="164617" y="0"/>
                </a:lnTo>
                <a:lnTo>
                  <a:pt x="160545" y="1224"/>
                </a:lnTo>
                <a:lnTo>
                  <a:pt x="155290" y="3309"/>
                </a:lnTo>
                <a:lnTo>
                  <a:pt x="149247" y="5970"/>
                </a:lnTo>
                <a:lnTo>
                  <a:pt x="140137" y="9013"/>
                </a:lnTo>
                <a:lnTo>
                  <a:pt x="128985" y="12312"/>
                </a:lnTo>
                <a:lnTo>
                  <a:pt x="116470" y="15782"/>
                </a:lnTo>
                <a:lnTo>
                  <a:pt x="104316" y="18095"/>
                </a:lnTo>
                <a:lnTo>
                  <a:pt x="92404" y="19636"/>
                </a:lnTo>
                <a:lnTo>
                  <a:pt x="64113" y="22111"/>
                </a:lnTo>
                <a:lnTo>
                  <a:pt x="61792" y="23585"/>
                </a:lnTo>
                <a:lnTo>
                  <a:pt x="60245" y="25836"/>
                </a:lnTo>
                <a:lnTo>
                  <a:pt x="59213" y="28608"/>
                </a:lnTo>
                <a:lnTo>
                  <a:pt x="57255" y="30455"/>
                </a:lnTo>
                <a:lnTo>
                  <a:pt x="54680" y="31687"/>
                </a:lnTo>
                <a:lnTo>
                  <a:pt x="51693" y="32508"/>
                </a:lnTo>
                <a:lnTo>
                  <a:pt x="49702" y="35595"/>
                </a:lnTo>
                <a:lnTo>
                  <a:pt x="48374" y="40194"/>
                </a:lnTo>
                <a:lnTo>
                  <a:pt x="36033" y="115074"/>
                </a:lnTo>
                <a:lnTo>
                  <a:pt x="35452" y="121119"/>
                </a:lnTo>
                <a:lnTo>
                  <a:pt x="35064" y="127689"/>
                </a:lnTo>
                <a:lnTo>
                  <a:pt x="34806" y="134610"/>
                </a:lnTo>
                <a:lnTo>
                  <a:pt x="35904" y="139224"/>
                </a:lnTo>
                <a:lnTo>
                  <a:pt x="37906" y="142299"/>
                </a:lnTo>
                <a:lnTo>
                  <a:pt x="44176" y="147236"/>
                </a:lnTo>
                <a:lnTo>
                  <a:pt x="45961" y="146370"/>
                </a:lnTo>
                <a:lnTo>
                  <a:pt x="51330" y="142023"/>
                </a:lnTo>
                <a:lnTo>
                  <a:pt x="54540" y="140355"/>
                </a:lnTo>
                <a:lnTo>
                  <a:pt x="57949" y="139244"/>
                </a:lnTo>
                <a:lnTo>
                  <a:pt x="61493" y="138502"/>
                </a:lnTo>
                <a:lnTo>
                  <a:pt x="66395" y="136739"/>
                </a:lnTo>
                <a:lnTo>
                  <a:pt x="72203" y="134293"/>
                </a:lnTo>
                <a:lnTo>
                  <a:pt x="78616" y="131392"/>
                </a:lnTo>
                <a:lnTo>
                  <a:pt x="84160" y="129458"/>
                </a:lnTo>
                <a:lnTo>
                  <a:pt x="89127" y="128169"/>
                </a:lnTo>
                <a:lnTo>
                  <a:pt x="100155" y="126100"/>
                </a:lnTo>
                <a:lnTo>
                  <a:pt x="111823" y="122430"/>
                </a:lnTo>
                <a:lnTo>
                  <a:pt x="120269" y="119674"/>
                </a:lnTo>
                <a:lnTo>
                  <a:pt x="128439" y="119106"/>
                </a:lnTo>
                <a:lnTo>
                  <a:pt x="136426" y="119998"/>
                </a:lnTo>
                <a:lnTo>
                  <a:pt x="144291" y="121862"/>
                </a:lnTo>
                <a:lnTo>
                  <a:pt x="150804" y="123105"/>
                </a:lnTo>
                <a:lnTo>
                  <a:pt x="156416" y="123933"/>
                </a:lnTo>
                <a:lnTo>
                  <a:pt x="161426" y="124486"/>
                </a:lnTo>
                <a:lnTo>
                  <a:pt x="166038" y="124854"/>
                </a:lnTo>
                <a:lnTo>
                  <a:pt x="170381" y="125100"/>
                </a:lnTo>
                <a:lnTo>
                  <a:pt x="174548" y="125263"/>
                </a:lnTo>
                <a:lnTo>
                  <a:pt x="177325" y="126643"/>
                </a:lnTo>
                <a:lnTo>
                  <a:pt x="179177" y="128832"/>
                </a:lnTo>
                <a:lnTo>
                  <a:pt x="180411" y="131561"/>
                </a:lnTo>
                <a:lnTo>
                  <a:pt x="181783" y="137981"/>
                </a:lnTo>
                <a:lnTo>
                  <a:pt x="182392" y="145067"/>
                </a:lnTo>
                <a:lnTo>
                  <a:pt x="182663" y="152450"/>
                </a:lnTo>
                <a:lnTo>
                  <a:pt x="181465" y="157467"/>
                </a:lnTo>
                <a:lnTo>
                  <a:pt x="179397" y="163352"/>
                </a:lnTo>
                <a:lnTo>
                  <a:pt x="176747" y="169814"/>
                </a:lnTo>
                <a:lnTo>
                  <a:pt x="174981" y="176663"/>
                </a:lnTo>
                <a:lnTo>
                  <a:pt x="173804" y="183769"/>
                </a:lnTo>
                <a:lnTo>
                  <a:pt x="173019" y="191046"/>
                </a:lnTo>
                <a:lnTo>
                  <a:pt x="171226" y="195897"/>
                </a:lnTo>
                <a:lnTo>
                  <a:pt x="168761" y="199132"/>
                </a:lnTo>
                <a:lnTo>
                  <a:pt x="165847" y="201288"/>
                </a:lnTo>
                <a:lnTo>
                  <a:pt x="161364" y="205266"/>
                </a:lnTo>
                <a:lnTo>
                  <a:pt x="149611" y="216458"/>
                </a:lnTo>
                <a:lnTo>
                  <a:pt x="122344" y="243316"/>
                </a:lnTo>
                <a:lnTo>
                  <a:pt x="117122" y="247254"/>
                </a:lnTo>
                <a:lnTo>
                  <a:pt x="111102" y="251149"/>
                </a:lnTo>
                <a:lnTo>
                  <a:pt x="104547" y="255017"/>
                </a:lnTo>
                <a:lnTo>
                  <a:pt x="97638" y="258865"/>
                </a:lnTo>
                <a:lnTo>
                  <a:pt x="83188" y="266527"/>
                </a:lnTo>
                <a:lnTo>
                  <a:pt x="75778" y="269078"/>
                </a:lnTo>
                <a:lnTo>
                  <a:pt x="68299" y="270779"/>
                </a:lnTo>
                <a:lnTo>
                  <a:pt x="60772" y="271913"/>
                </a:lnTo>
                <a:lnTo>
                  <a:pt x="54485" y="272669"/>
                </a:lnTo>
                <a:lnTo>
                  <a:pt x="49023" y="273173"/>
                </a:lnTo>
                <a:lnTo>
                  <a:pt x="44112" y="273508"/>
                </a:lnTo>
                <a:lnTo>
                  <a:pt x="39568" y="273732"/>
                </a:lnTo>
                <a:lnTo>
                  <a:pt x="31132" y="273981"/>
                </a:lnTo>
                <a:lnTo>
                  <a:pt x="11515" y="274154"/>
                </a:lnTo>
                <a:lnTo>
                  <a:pt x="0" y="27418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82"/>
          <p:cNvSpPr/>
          <p:nvPr/>
        </p:nvSpPr>
        <p:spPr>
          <a:xfrm>
            <a:off x="6563101" y="3886200"/>
            <a:ext cx="118500" cy="165785"/>
          </a:xfrm>
          <a:custGeom>
            <a:avLst/>
            <a:gdLst/>
            <a:ahLst/>
            <a:cxnLst/>
            <a:rect l="0" t="0" r="0" b="0"/>
            <a:pathLst>
              <a:path w="118500" h="165785">
                <a:moveTo>
                  <a:pt x="54868" y="11429"/>
                </a:moveTo>
                <a:lnTo>
                  <a:pt x="42733" y="17497"/>
                </a:lnTo>
                <a:lnTo>
                  <a:pt x="37888" y="20555"/>
                </a:lnTo>
                <a:lnTo>
                  <a:pt x="33388" y="23863"/>
                </a:lnTo>
                <a:lnTo>
                  <a:pt x="29118" y="27339"/>
                </a:lnTo>
                <a:lnTo>
                  <a:pt x="25002" y="33466"/>
                </a:lnTo>
                <a:lnTo>
                  <a:pt x="20987" y="41360"/>
                </a:lnTo>
                <a:lnTo>
                  <a:pt x="17041" y="50433"/>
                </a:lnTo>
                <a:lnTo>
                  <a:pt x="13141" y="64102"/>
                </a:lnTo>
                <a:lnTo>
                  <a:pt x="9270" y="80835"/>
                </a:lnTo>
                <a:lnTo>
                  <a:pt x="0" y="126034"/>
                </a:lnTo>
                <a:lnTo>
                  <a:pt x="509" y="132282"/>
                </a:lnTo>
                <a:lnTo>
                  <a:pt x="2119" y="138988"/>
                </a:lnTo>
                <a:lnTo>
                  <a:pt x="7760" y="155865"/>
                </a:lnTo>
                <a:lnTo>
                  <a:pt x="9493" y="158520"/>
                </a:lnTo>
                <a:lnTo>
                  <a:pt x="11918" y="161560"/>
                </a:lnTo>
                <a:lnTo>
                  <a:pt x="14805" y="164856"/>
                </a:lnTo>
                <a:lnTo>
                  <a:pt x="17999" y="165784"/>
                </a:lnTo>
                <a:lnTo>
                  <a:pt x="21399" y="165133"/>
                </a:lnTo>
                <a:lnTo>
                  <a:pt x="29913" y="161029"/>
                </a:lnTo>
                <a:lnTo>
                  <a:pt x="31881" y="160693"/>
                </a:lnTo>
                <a:lnTo>
                  <a:pt x="34464" y="160468"/>
                </a:lnTo>
                <a:lnTo>
                  <a:pt x="37455" y="160319"/>
                </a:lnTo>
                <a:lnTo>
                  <a:pt x="41989" y="157679"/>
                </a:lnTo>
                <a:lnTo>
                  <a:pt x="47552" y="153379"/>
                </a:lnTo>
                <a:lnTo>
                  <a:pt x="53801" y="147973"/>
                </a:lnTo>
                <a:lnTo>
                  <a:pt x="59237" y="144368"/>
                </a:lnTo>
                <a:lnTo>
                  <a:pt x="64131" y="141965"/>
                </a:lnTo>
                <a:lnTo>
                  <a:pt x="68663" y="140363"/>
                </a:lnTo>
                <a:lnTo>
                  <a:pt x="71685" y="138026"/>
                </a:lnTo>
                <a:lnTo>
                  <a:pt x="73700" y="135197"/>
                </a:lnTo>
                <a:lnTo>
                  <a:pt x="75043" y="132041"/>
                </a:lnTo>
                <a:lnTo>
                  <a:pt x="77208" y="128667"/>
                </a:lnTo>
                <a:lnTo>
                  <a:pt x="79922" y="125148"/>
                </a:lnTo>
                <a:lnTo>
                  <a:pt x="83001" y="121532"/>
                </a:lnTo>
                <a:lnTo>
                  <a:pt x="86324" y="117851"/>
                </a:lnTo>
                <a:lnTo>
                  <a:pt x="93401" y="110375"/>
                </a:lnTo>
                <a:lnTo>
                  <a:pt x="95797" y="106603"/>
                </a:lnTo>
                <a:lnTo>
                  <a:pt x="97395" y="102818"/>
                </a:lnTo>
                <a:lnTo>
                  <a:pt x="98459" y="99026"/>
                </a:lnTo>
                <a:lnTo>
                  <a:pt x="100439" y="95227"/>
                </a:lnTo>
                <a:lnTo>
                  <a:pt x="103029" y="91425"/>
                </a:lnTo>
                <a:lnTo>
                  <a:pt x="106025" y="87619"/>
                </a:lnTo>
                <a:lnTo>
                  <a:pt x="108023" y="83813"/>
                </a:lnTo>
                <a:lnTo>
                  <a:pt x="109355" y="80005"/>
                </a:lnTo>
                <a:lnTo>
                  <a:pt x="110243" y="76196"/>
                </a:lnTo>
                <a:lnTo>
                  <a:pt x="110835" y="72387"/>
                </a:lnTo>
                <a:lnTo>
                  <a:pt x="111229" y="68578"/>
                </a:lnTo>
                <a:lnTo>
                  <a:pt x="111493" y="64768"/>
                </a:lnTo>
                <a:lnTo>
                  <a:pt x="112938" y="62229"/>
                </a:lnTo>
                <a:lnTo>
                  <a:pt x="115171" y="60536"/>
                </a:lnTo>
                <a:lnTo>
                  <a:pt x="117930" y="59407"/>
                </a:lnTo>
                <a:lnTo>
                  <a:pt x="118499" y="57384"/>
                </a:lnTo>
                <a:lnTo>
                  <a:pt x="117609" y="54766"/>
                </a:lnTo>
                <a:lnTo>
                  <a:pt x="115746" y="51751"/>
                </a:lnTo>
                <a:lnTo>
                  <a:pt x="114503" y="47200"/>
                </a:lnTo>
                <a:lnTo>
                  <a:pt x="113675" y="41627"/>
                </a:lnTo>
                <a:lnTo>
                  <a:pt x="113123" y="35371"/>
                </a:lnTo>
                <a:lnTo>
                  <a:pt x="111485" y="29930"/>
                </a:lnTo>
                <a:lnTo>
                  <a:pt x="109122" y="25034"/>
                </a:lnTo>
                <a:lnTo>
                  <a:pt x="102275" y="14117"/>
                </a:lnTo>
                <a:lnTo>
                  <a:pt x="100443" y="13221"/>
                </a:lnTo>
                <a:lnTo>
                  <a:pt x="97952" y="12624"/>
                </a:lnTo>
                <a:lnTo>
                  <a:pt x="777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83"/>
          <p:cNvSpPr/>
          <p:nvPr/>
        </p:nvSpPr>
        <p:spPr>
          <a:xfrm>
            <a:off x="7006590" y="3886200"/>
            <a:ext cx="1" cy="194310"/>
          </a:xfrm>
          <a:custGeom>
            <a:avLst/>
            <a:gdLst/>
            <a:ahLst/>
            <a:cxnLst/>
            <a:rect l="0" t="0" r="0" b="0"/>
            <a:pathLst>
              <a:path w="1" h="194310">
                <a:moveTo>
                  <a:pt x="0" y="0"/>
                </a:moveTo>
                <a:lnTo>
                  <a:pt x="0" y="19430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84"/>
          <p:cNvSpPr/>
          <p:nvPr/>
        </p:nvSpPr>
        <p:spPr>
          <a:xfrm>
            <a:off x="7109459" y="3852065"/>
            <a:ext cx="159897" cy="171295"/>
          </a:xfrm>
          <a:custGeom>
            <a:avLst/>
            <a:gdLst/>
            <a:ahLst/>
            <a:cxnLst/>
            <a:rect l="0" t="0" r="0" b="0"/>
            <a:pathLst>
              <a:path w="159897" h="171295">
                <a:moveTo>
                  <a:pt x="0" y="34135"/>
                </a:moveTo>
                <a:lnTo>
                  <a:pt x="6068" y="28067"/>
                </a:lnTo>
                <a:lnTo>
                  <a:pt x="10396" y="25009"/>
                </a:lnTo>
                <a:lnTo>
                  <a:pt x="15820" y="21701"/>
                </a:lnTo>
                <a:lnTo>
                  <a:pt x="30642" y="13334"/>
                </a:lnTo>
                <a:lnTo>
                  <a:pt x="35668" y="11378"/>
                </a:lnTo>
                <a:lnTo>
                  <a:pt x="51413" y="5817"/>
                </a:lnTo>
                <a:lnTo>
                  <a:pt x="60945" y="3826"/>
                </a:lnTo>
                <a:lnTo>
                  <a:pt x="71111" y="2499"/>
                </a:lnTo>
                <a:lnTo>
                  <a:pt x="90025" y="1024"/>
                </a:lnTo>
                <a:lnTo>
                  <a:pt x="110852" y="0"/>
                </a:lnTo>
                <a:lnTo>
                  <a:pt x="113273" y="1218"/>
                </a:lnTo>
                <a:lnTo>
                  <a:pt x="116154" y="3300"/>
                </a:lnTo>
                <a:lnTo>
                  <a:pt x="119347" y="5958"/>
                </a:lnTo>
                <a:lnTo>
                  <a:pt x="121475" y="9000"/>
                </a:lnTo>
                <a:lnTo>
                  <a:pt x="122893" y="12299"/>
                </a:lnTo>
                <a:lnTo>
                  <a:pt x="123839" y="15767"/>
                </a:lnTo>
                <a:lnTo>
                  <a:pt x="123200" y="19349"/>
                </a:lnTo>
                <a:lnTo>
                  <a:pt x="121504" y="23008"/>
                </a:lnTo>
                <a:lnTo>
                  <a:pt x="119102" y="26717"/>
                </a:lnTo>
                <a:lnTo>
                  <a:pt x="117502" y="30459"/>
                </a:lnTo>
                <a:lnTo>
                  <a:pt x="116434" y="34224"/>
                </a:lnTo>
                <a:lnTo>
                  <a:pt x="115724" y="38004"/>
                </a:lnTo>
                <a:lnTo>
                  <a:pt x="112709" y="43065"/>
                </a:lnTo>
                <a:lnTo>
                  <a:pt x="108160" y="48978"/>
                </a:lnTo>
                <a:lnTo>
                  <a:pt x="102586" y="55460"/>
                </a:lnTo>
                <a:lnTo>
                  <a:pt x="96331" y="61051"/>
                </a:lnTo>
                <a:lnTo>
                  <a:pt x="89621" y="66049"/>
                </a:lnTo>
                <a:lnTo>
                  <a:pt x="82608" y="70651"/>
                </a:lnTo>
                <a:lnTo>
                  <a:pt x="76662" y="74989"/>
                </a:lnTo>
                <a:lnTo>
                  <a:pt x="71429" y="79150"/>
                </a:lnTo>
                <a:lnTo>
                  <a:pt x="66669" y="83195"/>
                </a:lnTo>
                <a:lnTo>
                  <a:pt x="62227" y="85892"/>
                </a:lnTo>
                <a:lnTo>
                  <a:pt x="57994" y="87689"/>
                </a:lnTo>
                <a:lnTo>
                  <a:pt x="53903" y="88888"/>
                </a:lnTo>
                <a:lnTo>
                  <a:pt x="49906" y="89687"/>
                </a:lnTo>
                <a:lnTo>
                  <a:pt x="45971" y="90219"/>
                </a:lnTo>
                <a:lnTo>
                  <a:pt x="42078" y="90574"/>
                </a:lnTo>
                <a:lnTo>
                  <a:pt x="39482" y="92081"/>
                </a:lnTo>
                <a:lnTo>
                  <a:pt x="37752" y="94356"/>
                </a:lnTo>
                <a:lnTo>
                  <a:pt x="36597" y="97142"/>
                </a:lnTo>
                <a:lnTo>
                  <a:pt x="37098" y="97729"/>
                </a:lnTo>
                <a:lnTo>
                  <a:pt x="38703" y="96851"/>
                </a:lnTo>
                <a:lnTo>
                  <a:pt x="41042" y="94996"/>
                </a:lnTo>
                <a:lnTo>
                  <a:pt x="45142" y="92489"/>
                </a:lnTo>
                <a:lnTo>
                  <a:pt x="50415" y="89547"/>
                </a:lnTo>
                <a:lnTo>
                  <a:pt x="56471" y="86316"/>
                </a:lnTo>
                <a:lnTo>
                  <a:pt x="65587" y="82892"/>
                </a:lnTo>
                <a:lnTo>
                  <a:pt x="76744" y="79339"/>
                </a:lnTo>
                <a:lnTo>
                  <a:pt x="89263" y="75701"/>
                </a:lnTo>
                <a:lnTo>
                  <a:pt x="100149" y="73276"/>
                </a:lnTo>
                <a:lnTo>
                  <a:pt x="109946" y="71659"/>
                </a:lnTo>
                <a:lnTo>
                  <a:pt x="119018" y="70580"/>
                </a:lnTo>
                <a:lnTo>
                  <a:pt x="127605" y="71132"/>
                </a:lnTo>
                <a:lnTo>
                  <a:pt x="135870" y="72769"/>
                </a:lnTo>
                <a:lnTo>
                  <a:pt x="143920" y="75131"/>
                </a:lnTo>
                <a:lnTo>
                  <a:pt x="149287" y="77975"/>
                </a:lnTo>
                <a:lnTo>
                  <a:pt x="152865" y="81142"/>
                </a:lnTo>
                <a:lnTo>
                  <a:pt x="158607" y="89281"/>
                </a:lnTo>
                <a:lnTo>
                  <a:pt x="159393" y="93781"/>
                </a:lnTo>
                <a:lnTo>
                  <a:pt x="159896" y="100950"/>
                </a:lnTo>
                <a:lnTo>
                  <a:pt x="156579" y="105317"/>
                </a:lnTo>
                <a:lnTo>
                  <a:pt x="153917" y="108259"/>
                </a:lnTo>
                <a:lnTo>
                  <a:pt x="152141" y="111491"/>
                </a:lnTo>
                <a:lnTo>
                  <a:pt x="150958" y="114916"/>
                </a:lnTo>
                <a:lnTo>
                  <a:pt x="150169" y="118468"/>
                </a:lnTo>
                <a:lnTo>
                  <a:pt x="148373" y="120837"/>
                </a:lnTo>
                <a:lnTo>
                  <a:pt x="145905" y="122416"/>
                </a:lnTo>
                <a:lnTo>
                  <a:pt x="142991" y="123469"/>
                </a:lnTo>
                <a:lnTo>
                  <a:pt x="139777" y="125441"/>
                </a:lnTo>
                <a:lnTo>
                  <a:pt x="136365" y="128025"/>
                </a:lnTo>
                <a:lnTo>
                  <a:pt x="132820" y="131019"/>
                </a:lnTo>
                <a:lnTo>
                  <a:pt x="129187" y="134284"/>
                </a:lnTo>
                <a:lnTo>
                  <a:pt x="121763" y="141299"/>
                </a:lnTo>
                <a:lnTo>
                  <a:pt x="118006" y="143677"/>
                </a:lnTo>
                <a:lnTo>
                  <a:pt x="114231" y="145263"/>
                </a:lnTo>
                <a:lnTo>
                  <a:pt x="110444" y="146320"/>
                </a:lnTo>
                <a:lnTo>
                  <a:pt x="105379" y="148295"/>
                </a:lnTo>
                <a:lnTo>
                  <a:pt x="99463" y="150881"/>
                </a:lnTo>
                <a:lnTo>
                  <a:pt x="92978" y="153876"/>
                </a:lnTo>
                <a:lnTo>
                  <a:pt x="88656" y="157142"/>
                </a:lnTo>
                <a:lnTo>
                  <a:pt x="85774" y="160590"/>
                </a:lnTo>
                <a:lnTo>
                  <a:pt x="83853" y="164158"/>
                </a:lnTo>
                <a:lnTo>
                  <a:pt x="81302" y="166536"/>
                </a:lnTo>
                <a:lnTo>
                  <a:pt x="78332" y="168122"/>
                </a:lnTo>
                <a:lnTo>
                  <a:pt x="57150" y="1712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85"/>
          <p:cNvSpPr/>
          <p:nvPr/>
        </p:nvSpPr>
        <p:spPr>
          <a:xfrm>
            <a:off x="7304458" y="3840479"/>
            <a:ext cx="182091" cy="182834"/>
          </a:xfrm>
          <a:custGeom>
            <a:avLst/>
            <a:gdLst/>
            <a:ahLst/>
            <a:cxnLst/>
            <a:rect l="0" t="0" r="0" b="0"/>
            <a:pathLst>
              <a:path w="182091" h="182834">
                <a:moveTo>
                  <a:pt x="102182" y="0"/>
                </a:moveTo>
                <a:lnTo>
                  <a:pt x="72659" y="19683"/>
                </a:lnTo>
                <a:lnTo>
                  <a:pt x="64720" y="29632"/>
                </a:lnTo>
                <a:lnTo>
                  <a:pt x="38965" y="64393"/>
                </a:lnTo>
                <a:lnTo>
                  <a:pt x="29557" y="78489"/>
                </a:lnTo>
                <a:lnTo>
                  <a:pt x="23286" y="89156"/>
                </a:lnTo>
                <a:lnTo>
                  <a:pt x="19104" y="97538"/>
                </a:lnTo>
                <a:lnTo>
                  <a:pt x="15047" y="104395"/>
                </a:lnTo>
                <a:lnTo>
                  <a:pt x="11072" y="110237"/>
                </a:lnTo>
                <a:lnTo>
                  <a:pt x="7152" y="115402"/>
                </a:lnTo>
                <a:lnTo>
                  <a:pt x="4538" y="120114"/>
                </a:lnTo>
                <a:lnTo>
                  <a:pt x="2796" y="124527"/>
                </a:lnTo>
                <a:lnTo>
                  <a:pt x="1634" y="128738"/>
                </a:lnTo>
                <a:lnTo>
                  <a:pt x="860" y="134085"/>
                </a:lnTo>
                <a:lnTo>
                  <a:pt x="344" y="140191"/>
                </a:lnTo>
                <a:lnTo>
                  <a:pt x="0" y="146800"/>
                </a:lnTo>
                <a:lnTo>
                  <a:pt x="1041" y="152477"/>
                </a:lnTo>
                <a:lnTo>
                  <a:pt x="3004" y="157532"/>
                </a:lnTo>
                <a:lnTo>
                  <a:pt x="9213" y="168701"/>
                </a:lnTo>
                <a:lnTo>
                  <a:pt x="13449" y="173615"/>
                </a:lnTo>
                <a:lnTo>
                  <a:pt x="20449" y="181050"/>
                </a:lnTo>
                <a:lnTo>
                  <a:pt x="22293" y="181660"/>
                </a:lnTo>
                <a:lnTo>
                  <a:pt x="27729" y="182339"/>
                </a:lnTo>
                <a:lnTo>
                  <a:pt x="30956" y="182519"/>
                </a:lnTo>
                <a:lnTo>
                  <a:pt x="37929" y="182720"/>
                </a:lnTo>
                <a:lnTo>
                  <a:pt x="61131" y="182833"/>
                </a:lnTo>
                <a:lnTo>
                  <a:pt x="71004" y="181578"/>
                </a:lnTo>
                <a:lnTo>
                  <a:pt x="81397" y="179473"/>
                </a:lnTo>
                <a:lnTo>
                  <a:pt x="92135" y="176799"/>
                </a:lnTo>
                <a:lnTo>
                  <a:pt x="101834" y="175016"/>
                </a:lnTo>
                <a:lnTo>
                  <a:pt x="110840" y="173827"/>
                </a:lnTo>
                <a:lnTo>
                  <a:pt x="119384" y="173035"/>
                </a:lnTo>
                <a:lnTo>
                  <a:pt x="126349" y="169967"/>
                </a:lnTo>
                <a:lnTo>
                  <a:pt x="132264" y="165381"/>
                </a:lnTo>
                <a:lnTo>
                  <a:pt x="142221" y="154783"/>
                </a:lnTo>
                <a:lnTo>
                  <a:pt x="156237" y="140407"/>
                </a:lnTo>
                <a:lnTo>
                  <a:pt x="168963" y="127596"/>
                </a:lnTo>
                <a:lnTo>
                  <a:pt x="173373" y="121895"/>
                </a:lnTo>
                <a:lnTo>
                  <a:pt x="176313" y="116823"/>
                </a:lnTo>
                <a:lnTo>
                  <a:pt x="178272" y="112172"/>
                </a:lnTo>
                <a:lnTo>
                  <a:pt x="179578" y="107802"/>
                </a:lnTo>
                <a:lnTo>
                  <a:pt x="180450" y="103618"/>
                </a:lnTo>
                <a:lnTo>
                  <a:pt x="181030" y="99559"/>
                </a:lnTo>
                <a:lnTo>
                  <a:pt x="181417" y="94312"/>
                </a:lnTo>
                <a:lnTo>
                  <a:pt x="181675" y="88275"/>
                </a:lnTo>
                <a:lnTo>
                  <a:pt x="182090" y="72471"/>
                </a:lnTo>
                <a:lnTo>
                  <a:pt x="180854" y="68634"/>
                </a:lnTo>
                <a:lnTo>
                  <a:pt x="178760" y="63536"/>
                </a:lnTo>
                <a:lnTo>
                  <a:pt x="176093" y="57598"/>
                </a:lnTo>
                <a:lnTo>
                  <a:pt x="174317" y="52369"/>
                </a:lnTo>
                <a:lnTo>
                  <a:pt x="173132" y="47612"/>
                </a:lnTo>
                <a:lnTo>
                  <a:pt x="172342" y="43171"/>
                </a:lnTo>
                <a:lnTo>
                  <a:pt x="170545" y="40211"/>
                </a:lnTo>
                <a:lnTo>
                  <a:pt x="168077" y="38238"/>
                </a:lnTo>
                <a:lnTo>
                  <a:pt x="165162" y="36922"/>
                </a:lnTo>
                <a:lnTo>
                  <a:pt x="163219" y="34775"/>
                </a:lnTo>
                <a:lnTo>
                  <a:pt x="161923" y="32073"/>
                </a:lnTo>
                <a:lnTo>
                  <a:pt x="161059" y="29003"/>
                </a:lnTo>
                <a:lnTo>
                  <a:pt x="157943" y="25685"/>
                </a:lnTo>
                <a:lnTo>
                  <a:pt x="153327" y="22204"/>
                </a:lnTo>
                <a:lnTo>
                  <a:pt x="147708" y="18612"/>
                </a:lnTo>
                <a:lnTo>
                  <a:pt x="142692" y="17489"/>
                </a:lnTo>
                <a:lnTo>
                  <a:pt x="138079" y="18009"/>
                </a:lnTo>
                <a:lnTo>
                  <a:pt x="113611" y="228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86"/>
          <p:cNvSpPr/>
          <p:nvPr/>
        </p:nvSpPr>
        <p:spPr>
          <a:xfrm>
            <a:off x="5715000" y="4834889"/>
            <a:ext cx="34291" cy="182881"/>
          </a:xfrm>
          <a:custGeom>
            <a:avLst/>
            <a:gdLst/>
            <a:ahLst/>
            <a:cxnLst/>
            <a:rect l="0" t="0" r="0" b="0"/>
            <a:pathLst>
              <a:path w="34291" h="182881">
                <a:moveTo>
                  <a:pt x="34290" y="0"/>
                </a:moveTo>
                <a:lnTo>
                  <a:pt x="34290" y="29524"/>
                </a:lnTo>
                <a:lnTo>
                  <a:pt x="33020" y="33653"/>
                </a:lnTo>
                <a:lnTo>
                  <a:pt x="30903" y="38945"/>
                </a:lnTo>
                <a:lnTo>
                  <a:pt x="28222" y="45014"/>
                </a:lnTo>
                <a:lnTo>
                  <a:pt x="26434" y="51599"/>
                </a:lnTo>
                <a:lnTo>
                  <a:pt x="25243" y="58530"/>
                </a:lnTo>
                <a:lnTo>
                  <a:pt x="24448" y="65690"/>
                </a:lnTo>
                <a:lnTo>
                  <a:pt x="23919" y="73003"/>
                </a:lnTo>
                <a:lnTo>
                  <a:pt x="23566" y="80419"/>
                </a:lnTo>
                <a:lnTo>
                  <a:pt x="23330" y="87903"/>
                </a:lnTo>
                <a:lnTo>
                  <a:pt x="20634" y="97972"/>
                </a:lnTo>
                <a:lnTo>
                  <a:pt x="16295" y="109765"/>
                </a:lnTo>
                <a:lnTo>
                  <a:pt x="10864" y="122707"/>
                </a:lnTo>
                <a:lnTo>
                  <a:pt x="7242" y="133875"/>
                </a:lnTo>
                <a:lnTo>
                  <a:pt x="4828" y="143860"/>
                </a:lnTo>
                <a:lnTo>
                  <a:pt x="0" y="1828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87"/>
          <p:cNvSpPr/>
          <p:nvPr/>
        </p:nvSpPr>
        <p:spPr>
          <a:xfrm>
            <a:off x="5852159" y="4812214"/>
            <a:ext cx="102812" cy="239846"/>
          </a:xfrm>
          <a:custGeom>
            <a:avLst/>
            <a:gdLst/>
            <a:ahLst/>
            <a:cxnLst/>
            <a:rect l="0" t="0" r="0" b="0"/>
            <a:pathLst>
              <a:path w="102812" h="239846">
                <a:moveTo>
                  <a:pt x="0" y="56965"/>
                </a:moveTo>
                <a:lnTo>
                  <a:pt x="9842" y="37283"/>
                </a:lnTo>
                <a:lnTo>
                  <a:pt x="11641" y="36224"/>
                </a:lnTo>
                <a:lnTo>
                  <a:pt x="14111" y="35518"/>
                </a:lnTo>
                <a:lnTo>
                  <a:pt x="17028" y="35047"/>
                </a:lnTo>
                <a:lnTo>
                  <a:pt x="20242" y="33463"/>
                </a:lnTo>
                <a:lnTo>
                  <a:pt x="23655" y="31137"/>
                </a:lnTo>
                <a:lnTo>
                  <a:pt x="27201" y="28317"/>
                </a:lnTo>
                <a:lnTo>
                  <a:pt x="30834" y="26436"/>
                </a:lnTo>
                <a:lnTo>
                  <a:pt x="34526" y="25182"/>
                </a:lnTo>
                <a:lnTo>
                  <a:pt x="38258" y="24347"/>
                </a:lnTo>
                <a:lnTo>
                  <a:pt x="40745" y="22520"/>
                </a:lnTo>
                <a:lnTo>
                  <a:pt x="42404" y="20032"/>
                </a:lnTo>
                <a:lnTo>
                  <a:pt x="43509" y="17103"/>
                </a:lnTo>
                <a:lnTo>
                  <a:pt x="46787" y="13880"/>
                </a:lnTo>
                <a:lnTo>
                  <a:pt x="51511" y="10462"/>
                </a:lnTo>
                <a:lnTo>
                  <a:pt x="65209" y="1918"/>
                </a:lnTo>
                <a:lnTo>
                  <a:pt x="67602" y="1217"/>
                </a:lnTo>
                <a:lnTo>
                  <a:pt x="70469" y="750"/>
                </a:lnTo>
                <a:lnTo>
                  <a:pt x="73649" y="439"/>
                </a:lnTo>
                <a:lnTo>
                  <a:pt x="77040" y="231"/>
                </a:lnTo>
                <a:lnTo>
                  <a:pt x="84194" y="0"/>
                </a:lnTo>
                <a:lnTo>
                  <a:pt x="86609" y="1208"/>
                </a:lnTo>
                <a:lnTo>
                  <a:pt x="88219" y="3284"/>
                </a:lnTo>
                <a:lnTo>
                  <a:pt x="90804" y="9673"/>
                </a:lnTo>
                <a:lnTo>
                  <a:pt x="92287" y="11467"/>
                </a:lnTo>
                <a:lnTo>
                  <a:pt x="94544" y="13933"/>
                </a:lnTo>
                <a:lnTo>
                  <a:pt x="97320" y="16847"/>
                </a:lnTo>
                <a:lnTo>
                  <a:pt x="97900" y="20060"/>
                </a:lnTo>
                <a:lnTo>
                  <a:pt x="97017" y="23472"/>
                </a:lnTo>
                <a:lnTo>
                  <a:pt x="95158" y="27016"/>
                </a:lnTo>
                <a:lnTo>
                  <a:pt x="93092" y="34342"/>
                </a:lnTo>
                <a:lnTo>
                  <a:pt x="92542" y="38073"/>
                </a:lnTo>
                <a:lnTo>
                  <a:pt x="92175" y="43100"/>
                </a:lnTo>
                <a:lnTo>
                  <a:pt x="91930" y="48992"/>
                </a:lnTo>
                <a:lnTo>
                  <a:pt x="91767" y="55460"/>
                </a:lnTo>
                <a:lnTo>
                  <a:pt x="89118" y="62312"/>
                </a:lnTo>
                <a:lnTo>
                  <a:pt x="84812" y="69419"/>
                </a:lnTo>
                <a:lnTo>
                  <a:pt x="79401" y="76698"/>
                </a:lnTo>
                <a:lnTo>
                  <a:pt x="73255" y="86630"/>
                </a:lnTo>
                <a:lnTo>
                  <a:pt x="66617" y="98332"/>
                </a:lnTo>
                <a:lnTo>
                  <a:pt x="59651" y="111213"/>
                </a:lnTo>
                <a:lnTo>
                  <a:pt x="53738" y="121071"/>
                </a:lnTo>
                <a:lnTo>
                  <a:pt x="48526" y="128912"/>
                </a:lnTo>
                <a:lnTo>
                  <a:pt x="43780" y="135410"/>
                </a:lnTo>
                <a:lnTo>
                  <a:pt x="39347" y="139742"/>
                </a:lnTo>
                <a:lnTo>
                  <a:pt x="35121" y="142630"/>
                </a:lnTo>
                <a:lnTo>
                  <a:pt x="31034" y="144555"/>
                </a:lnTo>
                <a:lnTo>
                  <a:pt x="29580" y="145838"/>
                </a:lnTo>
                <a:lnTo>
                  <a:pt x="29880" y="146694"/>
                </a:lnTo>
                <a:lnTo>
                  <a:pt x="31351" y="147265"/>
                </a:lnTo>
                <a:lnTo>
                  <a:pt x="32330" y="146375"/>
                </a:lnTo>
                <a:lnTo>
                  <a:pt x="32984" y="144512"/>
                </a:lnTo>
                <a:lnTo>
                  <a:pt x="33419" y="142000"/>
                </a:lnTo>
                <a:lnTo>
                  <a:pt x="34980" y="140325"/>
                </a:lnTo>
                <a:lnTo>
                  <a:pt x="37290" y="139208"/>
                </a:lnTo>
                <a:lnTo>
                  <a:pt x="44055" y="137417"/>
                </a:lnTo>
                <a:lnTo>
                  <a:pt x="47151" y="134729"/>
                </a:lnTo>
                <a:lnTo>
                  <a:pt x="57363" y="124971"/>
                </a:lnTo>
                <a:lnTo>
                  <a:pt x="62372" y="121352"/>
                </a:lnTo>
                <a:lnTo>
                  <a:pt x="66982" y="118940"/>
                </a:lnTo>
                <a:lnTo>
                  <a:pt x="71324" y="117332"/>
                </a:lnTo>
                <a:lnTo>
                  <a:pt x="75490" y="116259"/>
                </a:lnTo>
                <a:lnTo>
                  <a:pt x="79537" y="115545"/>
                </a:lnTo>
                <a:lnTo>
                  <a:pt x="83505" y="115068"/>
                </a:lnTo>
                <a:lnTo>
                  <a:pt x="87420" y="114751"/>
                </a:lnTo>
                <a:lnTo>
                  <a:pt x="91300" y="114539"/>
                </a:lnTo>
                <a:lnTo>
                  <a:pt x="95157" y="114398"/>
                </a:lnTo>
                <a:lnTo>
                  <a:pt x="97728" y="115574"/>
                </a:lnTo>
                <a:lnTo>
                  <a:pt x="99442" y="117628"/>
                </a:lnTo>
                <a:lnTo>
                  <a:pt x="102193" y="123981"/>
                </a:lnTo>
                <a:lnTo>
                  <a:pt x="102670" y="131150"/>
                </a:lnTo>
                <a:lnTo>
                  <a:pt x="102811" y="141317"/>
                </a:lnTo>
                <a:lnTo>
                  <a:pt x="101561" y="144950"/>
                </a:lnTo>
                <a:lnTo>
                  <a:pt x="99458" y="148642"/>
                </a:lnTo>
                <a:lnTo>
                  <a:pt x="96785" y="152373"/>
                </a:lnTo>
                <a:lnTo>
                  <a:pt x="93734" y="157400"/>
                </a:lnTo>
                <a:lnTo>
                  <a:pt x="90430" y="163292"/>
                </a:lnTo>
                <a:lnTo>
                  <a:pt x="86956" y="169760"/>
                </a:lnTo>
                <a:lnTo>
                  <a:pt x="83371" y="175342"/>
                </a:lnTo>
                <a:lnTo>
                  <a:pt x="79711" y="180333"/>
                </a:lnTo>
                <a:lnTo>
                  <a:pt x="76001" y="184930"/>
                </a:lnTo>
                <a:lnTo>
                  <a:pt x="73527" y="189265"/>
                </a:lnTo>
                <a:lnTo>
                  <a:pt x="71878" y="193426"/>
                </a:lnTo>
                <a:lnTo>
                  <a:pt x="70779" y="197469"/>
                </a:lnTo>
                <a:lnTo>
                  <a:pt x="68776" y="201435"/>
                </a:lnTo>
                <a:lnTo>
                  <a:pt x="66171" y="205348"/>
                </a:lnTo>
                <a:lnTo>
                  <a:pt x="63164" y="209227"/>
                </a:lnTo>
                <a:lnTo>
                  <a:pt x="59889" y="213083"/>
                </a:lnTo>
                <a:lnTo>
                  <a:pt x="56437" y="216924"/>
                </a:lnTo>
                <a:lnTo>
                  <a:pt x="45720" y="2398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88"/>
          <p:cNvSpPr/>
          <p:nvPr/>
        </p:nvSpPr>
        <p:spPr>
          <a:xfrm>
            <a:off x="6046470" y="4823459"/>
            <a:ext cx="3388" cy="1"/>
          </a:xfrm>
          <a:custGeom>
            <a:avLst/>
            <a:gdLst/>
            <a:ahLst/>
            <a:cxnLst/>
            <a:rect l="0" t="0" r="0" b="0"/>
            <a:pathLst>
              <a:path w="3388" h="1">
                <a:moveTo>
                  <a:pt x="0" y="0"/>
                </a:moveTo>
                <a:lnTo>
                  <a:pt x="3387"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MARTPenAnnotation89"/>
          <p:cNvSpPr/>
          <p:nvPr/>
        </p:nvSpPr>
        <p:spPr>
          <a:xfrm>
            <a:off x="6023609" y="4800600"/>
            <a:ext cx="114112" cy="171434"/>
          </a:xfrm>
          <a:custGeom>
            <a:avLst/>
            <a:gdLst/>
            <a:ahLst/>
            <a:cxnLst/>
            <a:rect l="0" t="0" r="0" b="0"/>
            <a:pathLst>
              <a:path w="114112" h="171434">
                <a:moveTo>
                  <a:pt x="0" y="148589"/>
                </a:moveTo>
                <a:lnTo>
                  <a:pt x="6069" y="154658"/>
                </a:lnTo>
                <a:lnTo>
                  <a:pt x="7856" y="157715"/>
                </a:lnTo>
                <a:lnTo>
                  <a:pt x="9047" y="161023"/>
                </a:lnTo>
                <a:lnTo>
                  <a:pt x="10960" y="169390"/>
                </a:lnTo>
                <a:lnTo>
                  <a:pt x="12387" y="170076"/>
                </a:lnTo>
                <a:lnTo>
                  <a:pt x="14608" y="170534"/>
                </a:lnTo>
                <a:lnTo>
                  <a:pt x="17359" y="170839"/>
                </a:lnTo>
                <a:lnTo>
                  <a:pt x="20463" y="171043"/>
                </a:lnTo>
                <a:lnTo>
                  <a:pt x="23802" y="171178"/>
                </a:lnTo>
                <a:lnTo>
                  <a:pt x="30898" y="171329"/>
                </a:lnTo>
                <a:lnTo>
                  <a:pt x="49585" y="171433"/>
                </a:lnTo>
                <a:lnTo>
                  <a:pt x="52107" y="170169"/>
                </a:lnTo>
                <a:lnTo>
                  <a:pt x="53789" y="168056"/>
                </a:lnTo>
                <a:lnTo>
                  <a:pt x="54909" y="165377"/>
                </a:lnTo>
                <a:lnTo>
                  <a:pt x="56926" y="163591"/>
                </a:lnTo>
                <a:lnTo>
                  <a:pt x="59541" y="162401"/>
                </a:lnTo>
                <a:lnTo>
                  <a:pt x="62554" y="161607"/>
                </a:lnTo>
                <a:lnTo>
                  <a:pt x="67103" y="157268"/>
                </a:lnTo>
                <a:lnTo>
                  <a:pt x="72675" y="150565"/>
                </a:lnTo>
                <a:lnTo>
                  <a:pt x="87734" y="130635"/>
                </a:lnTo>
                <a:lnTo>
                  <a:pt x="90239" y="127730"/>
                </a:lnTo>
                <a:lnTo>
                  <a:pt x="93180" y="124523"/>
                </a:lnTo>
                <a:lnTo>
                  <a:pt x="99834" y="117573"/>
                </a:lnTo>
                <a:lnTo>
                  <a:pt x="107024" y="110251"/>
                </a:lnTo>
                <a:lnTo>
                  <a:pt x="109450" y="103980"/>
                </a:lnTo>
                <a:lnTo>
                  <a:pt x="111066" y="95990"/>
                </a:lnTo>
                <a:lnTo>
                  <a:pt x="112145" y="86853"/>
                </a:lnTo>
                <a:lnTo>
                  <a:pt x="112863" y="79492"/>
                </a:lnTo>
                <a:lnTo>
                  <a:pt x="113343" y="73314"/>
                </a:lnTo>
                <a:lnTo>
                  <a:pt x="113662" y="67926"/>
                </a:lnTo>
                <a:lnTo>
                  <a:pt x="114017" y="55166"/>
                </a:lnTo>
                <a:lnTo>
                  <a:pt x="114111" y="48207"/>
                </a:lnTo>
                <a:lnTo>
                  <a:pt x="112904" y="42298"/>
                </a:lnTo>
                <a:lnTo>
                  <a:pt x="110830" y="37088"/>
                </a:lnTo>
                <a:lnTo>
                  <a:pt x="108177" y="32346"/>
                </a:lnTo>
                <a:lnTo>
                  <a:pt x="103868" y="26643"/>
                </a:lnTo>
                <a:lnTo>
                  <a:pt x="98456" y="20302"/>
                </a:lnTo>
                <a:lnTo>
                  <a:pt x="6858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90"/>
          <p:cNvSpPr/>
          <p:nvPr/>
        </p:nvSpPr>
        <p:spPr>
          <a:xfrm>
            <a:off x="6012179" y="4766355"/>
            <a:ext cx="112666" cy="205696"/>
          </a:xfrm>
          <a:custGeom>
            <a:avLst/>
            <a:gdLst/>
            <a:ahLst/>
            <a:cxnLst/>
            <a:rect l="0" t="0" r="0" b="0"/>
            <a:pathLst>
              <a:path w="112666" h="205696">
                <a:moveTo>
                  <a:pt x="0" y="205695"/>
                </a:moveTo>
                <a:lnTo>
                  <a:pt x="0" y="193559"/>
                </a:lnTo>
                <a:lnTo>
                  <a:pt x="1271" y="186174"/>
                </a:lnTo>
                <a:lnTo>
                  <a:pt x="3387" y="177441"/>
                </a:lnTo>
                <a:lnTo>
                  <a:pt x="6069" y="167809"/>
                </a:lnTo>
                <a:lnTo>
                  <a:pt x="7856" y="160117"/>
                </a:lnTo>
                <a:lnTo>
                  <a:pt x="9048" y="153720"/>
                </a:lnTo>
                <a:lnTo>
                  <a:pt x="9842" y="148184"/>
                </a:lnTo>
                <a:lnTo>
                  <a:pt x="10371" y="143225"/>
                </a:lnTo>
                <a:lnTo>
                  <a:pt x="10725" y="138648"/>
                </a:lnTo>
                <a:lnTo>
                  <a:pt x="11291" y="128245"/>
                </a:lnTo>
                <a:lnTo>
                  <a:pt x="11429" y="77373"/>
                </a:lnTo>
                <a:lnTo>
                  <a:pt x="12700" y="73157"/>
                </a:lnTo>
                <a:lnTo>
                  <a:pt x="14817" y="69076"/>
                </a:lnTo>
                <a:lnTo>
                  <a:pt x="17499" y="65086"/>
                </a:lnTo>
                <a:lnTo>
                  <a:pt x="19286" y="59885"/>
                </a:lnTo>
                <a:lnTo>
                  <a:pt x="20477" y="53878"/>
                </a:lnTo>
                <a:lnTo>
                  <a:pt x="21272" y="47334"/>
                </a:lnTo>
                <a:lnTo>
                  <a:pt x="23071" y="42971"/>
                </a:lnTo>
                <a:lnTo>
                  <a:pt x="25541" y="40062"/>
                </a:lnTo>
                <a:lnTo>
                  <a:pt x="28458" y="38123"/>
                </a:lnTo>
                <a:lnTo>
                  <a:pt x="30402" y="35560"/>
                </a:lnTo>
                <a:lnTo>
                  <a:pt x="31698" y="32581"/>
                </a:lnTo>
                <a:lnTo>
                  <a:pt x="32562" y="29326"/>
                </a:lnTo>
                <a:lnTo>
                  <a:pt x="34408" y="27155"/>
                </a:lnTo>
                <a:lnTo>
                  <a:pt x="36909" y="25709"/>
                </a:lnTo>
                <a:lnTo>
                  <a:pt x="39846" y="24744"/>
                </a:lnTo>
                <a:lnTo>
                  <a:pt x="41804" y="22831"/>
                </a:lnTo>
                <a:lnTo>
                  <a:pt x="43110" y="20285"/>
                </a:lnTo>
                <a:lnTo>
                  <a:pt x="43980" y="17318"/>
                </a:lnTo>
                <a:lnTo>
                  <a:pt x="45830" y="15340"/>
                </a:lnTo>
                <a:lnTo>
                  <a:pt x="48334" y="14022"/>
                </a:lnTo>
                <a:lnTo>
                  <a:pt x="51273" y="13143"/>
                </a:lnTo>
                <a:lnTo>
                  <a:pt x="54502" y="11287"/>
                </a:lnTo>
                <a:lnTo>
                  <a:pt x="57925" y="8779"/>
                </a:lnTo>
                <a:lnTo>
                  <a:pt x="66476" y="1697"/>
                </a:lnTo>
                <a:lnTo>
                  <a:pt x="68447" y="1117"/>
                </a:lnTo>
                <a:lnTo>
                  <a:pt x="71032" y="729"/>
                </a:lnTo>
                <a:lnTo>
                  <a:pt x="74025" y="471"/>
                </a:lnTo>
                <a:lnTo>
                  <a:pt x="77290" y="299"/>
                </a:lnTo>
                <a:lnTo>
                  <a:pt x="89327" y="0"/>
                </a:lnTo>
                <a:lnTo>
                  <a:pt x="91301" y="1255"/>
                </a:lnTo>
                <a:lnTo>
                  <a:pt x="93888" y="3361"/>
                </a:lnTo>
                <a:lnTo>
                  <a:pt x="101096" y="9800"/>
                </a:lnTo>
                <a:lnTo>
                  <a:pt x="101687" y="11598"/>
                </a:lnTo>
                <a:lnTo>
                  <a:pt x="102345" y="16982"/>
                </a:lnTo>
                <a:lnTo>
                  <a:pt x="103790" y="20197"/>
                </a:lnTo>
                <a:lnTo>
                  <a:pt x="106024" y="23609"/>
                </a:lnTo>
                <a:lnTo>
                  <a:pt x="108783" y="27154"/>
                </a:lnTo>
                <a:lnTo>
                  <a:pt x="110622" y="30788"/>
                </a:lnTo>
                <a:lnTo>
                  <a:pt x="111848" y="34480"/>
                </a:lnTo>
                <a:lnTo>
                  <a:pt x="112665" y="38211"/>
                </a:lnTo>
                <a:lnTo>
                  <a:pt x="111940" y="44509"/>
                </a:lnTo>
                <a:lnTo>
                  <a:pt x="110187" y="52517"/>
                </a:lnTo>
                <a:lnTo>
                  <a:pt x="102871" y="11425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91"/>
          <p:cNvSpPr/>
          <p:nvPr/>
        </p:nvSpPr>
        <p:spPr>
          <a:xfrm>
            <a:off x="6400801" y="4834893"/>
            <a:ext cx="188086" cy="217167"/>
          </a:xfrm>
          <a:custGeom>
            <a:avLst/>
            <a:gdLst/>
            <a:ahLst/>
            <a:cxnLst/>
            <a:rect l="0" t="0" r="0" b="0"/>
            <a:pathLst>
              <a:path w="188086" h="217167">
                <a:moveTo>
                  <a:pt x="91438" y="11426"/>
                </a:moveTo>
                <a:lnTo>
                  <a:pt x="103574" y="11426"/>
                </a:lnTo>
                <a:lnTo>
                  <a:pt x="108419" y="10157"/>
                </a:lnTo>
                <a:lnTo>
                  <a:pt x="112919" y="8040"/>
                </a:lnTo>
                <a:lnTo>
                  <a:pt x="117189" y="5359"/>
                </a:lnTo>
                <a:lnTo>
                  <a:pt x="121306" y="3571"/>
                </a:lnTo>
                <a:lnTo>
                  <a:pt x="125320" y="2379"/>
                </a:lnTo>
                <a:lnTo>
                  <a:pt x="129266" y="1585"/>
                </a:lnTo>
                <a:lnTo>
                  <a:pt x="135706" y="1056"/>
                </a:lnTo>
                <a:lnTo>
                  <a:pt x="143811" y="703"/>
                </a:lnTo>
                <a:lnTo>
                  <a:pt x="169079" y="90"/>
                </a:lnTo>
                <a:lnTo>
                  <a:pt x="188085" y="4"/>
                </a:lnTo>
                <a:lnTo>
                  <a:pt x="186039" y="0"/>
                </a:lnTo>
                <a:lnTo>
                  <a:pt x="181176" y="1269"/>
                </a:lnTo>
                <a:lnTo>
                  <a:pt x="165612" y="6065"/>
                </a:lnTo>
                <a:lnTo>
                  <a:pt x="158667" y="7852"/>
                </a:lnTo>
                <a:lnTo>
                  <a:pt x="152768" y="9044"/>
                </a:lnTo>
                <a:lnTo>
                  <a:pt x="147565" y="9838"/>
                </a:lnTo>
                <a:lnTo>
                  <a:pt x="142826" y="11637"/>
                </a:lnTo>
                <a:lnTo>
                  <a:pt x="138397" y="14107"/>
                </a:lnTo>
                <a:lnTo>
                  <a:pt x="134174" y="17024"/>
                </a:lnTo>
                <a:lnTo>
                  <a:pt x="125009" y="20238"/>
                </a:lnTo>
                <a:lnTo>
                  <a:pt x="112549" y="23651"/>
                </a:lnTo>
                <a:lnTo>
                  <a:pt x="97891" y="27196"/>
                </a:lnTo>
                <a:lnTo>
                  <a:pt x="86851" y="29560"/>
                </a:lnTo>
                <a:lnTo>
                  <a:pt x="78220" y="31135"/>
                </a:lnTo>
                <a:lnTo>
                  <a:pt x="71196" y="32186"/>
                </a:lnTo>
                <a:lnTo>
                  <a:pt x="65244" y="32886"/>
                </a:lnTo>
                <a:lnTo>
                  <a:pt x="60005" y="33353"/>
                </a:lnTo>
                <a:lnTo>
                  <a:pt x="55243" y="33664"/>
                </a:lnTo>
                <a:lnTo>
                  <a:pt x="50798" y="35141"/>
                </a:lnTo>
                <a:lnTo>
                  <a:pt x="46565" y="37396"/>
                </a:lnTo>
                <a:lnTo>
                  <a:pt x="42473" y="40170"/>
                </a:lnTo>
                <a:lnTo>
                  <a:pt x="38475" y="42019"/>
                </a:lnTo>
                <a:lnTo>
                  <a:pt x="34539" y="43251"/>
                </a:lnTo>
                <a:lnTo>
                  <a:pt x="30646" y="44073"/>
                </a:lnTo>
                <a:lnTo>
                  <a:pt x="26780" y="44621"/>
                </a:lnTo>
                <a:lnTo>
                  <a:pt x="22933" y="44986"/>
                </a:lnTo>
                <a:lnTo>
                  <a:pt x="13701" y="45572"/>
                </a:lnTo>
                <a:lnTo>
                  <a:pt x="12944" y="46890"/>
                </a:lnTo>
                <a:lnTo>
                  <a:pt x="12102" y="51742"/>
                </a:lnTo>
                <a:lnTo>
                  <a:pt x="8341" y="58131"/>
                </a:lnTo>
                <a:lnTo>
                  <a:pt x="5560" y="61613"/>
                </a:lnTo>
                <a:lnTo>
                  <a:pt x="3706" y="65204"/>
                </a:lnTo>
                <a:lnTo>
                  <a:pt x="2470" y="68868"/>
                </a:lnTo>
                <a:lnTo>
                  <a:pt x="1646" y="72581"/>
                </a:lnTo>
                <a:lnTo>
                  <a:pt x="1097" y="76326"/>
                </a:lnTo>
                <a:lnTo>
                  <a:pt x="731" y="80093"/>
                </a:lnTo>
                <a:lnTo>
                  <a:pt x="487" y="83874"/>
                </a:lnTo>
                <a:lnTo>
                  <a:pt x="216" y="94849"/>
                </a:lnTo>
                <a:lnTo>
                  <a:pt x="0" y="155010"/>
                </a:lnTo>
                <a:lnTo>
                  <a:pt x="1269" y="156679"/>
                </a:lnTo>
                <a:lnTo>
                  <a:pt x="3386" y="157792"/>
                </a:lnTo>
                <a:lnTo>
                  <a:pt x="6066" y="158533"/>
                </a:lnTo>
                <a:lnTo>
                  <a:pt x="9124" y="157758"/>
                </a:lnTo>
                <a:lnTo>
                  <a:pt x="12432" y="155970"/>
                </a:lnTo>
                <a:lnTo>
                  <a:pt x="15907" y="153509"/>
                </a:lnTo>
                <a:lnTo>
                  <a:pt x="19495" y="151868"/>
                </a:lnTo>
                <a:lnTo>
                  <a:pt x="23156" y="150775"/>
                </a:lnTo>
                <a:lnTo>
                  <a:pt x="26866" y="150045"/>
                </a:lnTo>
                <a:lnTo>
                  <a:pt x="30611" y="148289"/>
                </a:lnTo>
                <a:lnTo>
                  <a:pt x="34376" y="145848"/>
                </a:lnTo>
                <a:lnTo>
                  <a:pt x="38157" y="142951"/>
                </a:lnTo>
                <a:lnTo>
                  <a:pt x="41948" y="139749"/>
                </a:lnTo>
                <a:lnTo>
                  <a:pt x="45745" y="136345"/>
                </a:lnTo>
                <a:lnTo>
                  <a:pt x="53350" y="129176"/>
                </a:lnTo>
                <a:lnTo>
                  <a:pt x="60964" y="121756"/>
                </a:lnTo>
                <a:lnTo>
                  <a:pt x="67312" y="118000"/>
                </a:lnTo>
                <a:lnTo>
                  <a:pt x="75354" y="114225"/>
                </a:lnTo>
                <a:lnTo>
                  <a:pt x="84526" y="110439"/>
                </a:lnTo>
                <a:lnTo>
                  <a:pt x="91910" y="107915"/>
                </a:lnTo>
                <a:lnTo>
                  <a:pt x="98103" y="106232"/>
                </a:lnTo>
                <a:lnTo>
                  <a:pt x="103501" y="105110"/>
                </a:lnTo>
                <a:lnTo>
                  <a:pt x="108371" y="104362"/>
                </a:lnTo>
                <a:lnTo>
                  <a:pt x="112886" y="103864"/>
                </a:lnTo>
                <a:lnTo>
                  <a:pt x="117167" y="103531"/>
                </a:lnTo>
                <a:lnTo>
                  <a:pt x="122562" y="103310"/>
                </a:lnTo>
                <a:lnTo>
                  <a:pt x="141018" y="102998"/>
                </a:lnTo>
                <a:lnTo>
                  <a:pt x="150727" y="102924"/>
                </a:lnTo>
                <a:lnTo>
                  <a:pt x="155094" y="104175"/>
                </a:lnTo>
                <a:lnTo>
                  <a:pt x="159276" y="106279"/>
                </a:lnTo>
                <a:lnTo>
                  <a:pt x="163333" y="108952"/>
                </a:lnTo>
                <a:lnTo>
                  <a:pt x="166038" y="112003"/>
                </a:lnTo>
                <a:lnTo>
                  <a:pt x="167842" y="115307"/>
                </a:lnTo>
                <a:lnTo>
                  <a:pt x="169045" y="118780"/>
                </a:lnTo>
                <a:lnTo>
                  <a:pt x="169845" y="122366"/>
                </a:lnTo>
                <a:lnTo>
                  <a:pt x="170380" y="126026"/>
                </a:lnTo>
                <a:lnTo>
                  <a:pt x="170736" y="129736"/>
                </a:lnTo>
                <a:lnTo>
                  <a:pt x="170973" y="134750"/>
                </a:lnTo>
                <a:lnTo>
                  <a:pt x="171238" y="147093"/>
                </a:lnTo>
                <a:lnTo>
                  <a:pt x="171386" y="162255"/>
                </a:lnTo>
                <a:lnTo>
                  <a:pt x="170137" y="166589"/>
                </a:lnTo>
                <a:lnTo>
                  <a:pt x="168034" y="170748"/>
                </a:lnTo>
                <a:lnTo>
                  <a:pt x="165362" y="174791"/>
                </a:lnTo>
                <a:lnTo>
                  <a:pt x="162311" y="177486"/>
                </a:lnTo>
                <a:lnTo>
                  <a:pt x="159007" y="179283"/>
                </a:lnTo>
                <a:lnTo>
                  <a:pt x="155534" y="180481"/>
                </a:lnTo>
                <a:lnTo>
                  <a:pt x="151949" y="182549"/>
                </a:lnTo>
                <a:lnTo>
                  <a:pt x="148289" y="185199"/>
                </a:lnTo>
                <a:lnTo>
                  <a:pt x="144579" y="188234"/>
                </a:lnTo>
                <a:lnTo>
                  <a:pt x="140836" y="191528"/>
                </a:lnTo>
                <a:lnTo>
                  <a:pt x="137070" y="194994"/>
                </a:lnTo>
                <a:lnTo>
                  <a:pt x="133290" y="198575"/>
                </a:lnTo>
                <a:lnTo>
                  <a:pt x="129499" y="200962"/>
                </a:lnTo>
                <a:lnTo>
                  <a:pt x="125702" y="202554"/>
                </a:lnTo>
                <a:lnTo>
                  <a:pt x="121901" y="203614"/>
                </a:lnTo>
                <a:lnTo>
                  <a:pt x="118097" y="205592"/>
                </a:lnTo>
                <a:lnTo>
                  <a:pt x="114291" y="208180"/>
                </a:lnTo>
                <a:lnTo>
                  <a:pt x="110484" y="211176"/>
                </a:lnTo>
                <a:lnTo>
                  <a:pt x="106676" y="213172"/>
                </a:lnTo>
                <a:lnTo>
                  <a:pt x="102867" y="214504"/>
                </a:lnTo>
                <a:lnTo>
                  <a:pt x="80008" y="21716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92"/>
          <p:cNvSpPr/>
          <p:nvPr/>
        </p:nvSpPr>
        <p:spPr>
          <a:xfrm>
            <a:off x="6663745" y="4823459"/>
            <a:ext cx="159251" cy="182835"/>
          </a:xfrm>
          <a:custGeom>
            <a:avLst/>
            <a:gdLst/>
            <a:ahLst/>
            <a:cxnLst/>
            <a:rect l="0" t="0" r="0" b="0"/>
            <a:pathLst>
              <a:path w="159251" h="182835">
                <a:moveTo>
                  <a:pt x="57095" y="0"/>
                </a:moveTo>
                <a:lnTo>
                  <a:pt x="41186" y="15909"/>
                </a:lnTo>
                <a:lnTo>
                  <a:pt x="37598" y="18226"/>
                </a:lnTo>
                <a:lnTo>
                  <a:pt x="33937" y="19771"/>
                </a:lnTo>
                <a:lnTo>
                  <a:pt x="30227" y="20801"/>
                </a:lnTo>
                <a:lnTo>
                  <a:pt x="27753" y="22757"/>
                </a:lnTo>
                <a:lnTo>
                  <a:pt x="26104" y="25332"/>
                </a:lnTo>
                <a:lnTo>
                  <a:pt x="25004" y="28318"/>
                </a:lnTo>
                <a:lnTo>
                  <a:pt x="23001" y="31579"/>
                </a:lnTo>
                <a:lnTo>
                  <a:pt x="20395" y="35023"/>
                </a:lnTo>
                <a:lnTo>
                  <a:pt x="17389" y="38588"/>
                </a:lnTo>
                <a:lnTo>
                  <a:pt x="14114" y="42236"/>
                </a:lnTo>
                <a:lnTo>
                  <a:pt x="7089" y="49675"/>
                </a:lnTo>
                <a:lnTo>
                  <a:pt x="4707" y="57247"/>
                </a:lnTo>
                <a:lnTo>
                  <a:pt x="3120" y="67375"/>
                </a:lnTo>
                <a:lnTo>
                  <a:pt x="2061" y="79207"/>
                </a:lnTo>
                <a:lnTo>
                  <a:pt x="1355" y="90904"/>
                </a:lnTo>
                <a:lnTo>
                  <a:pt x="131" y="130316"/>
                </a:lnTo>
                <a:lnTo>
                  <a:pt x="0" y="141200"/>
                </a:lnTo>
                <a:lnTo>
                  <a:pt x="1251" y="144934"/>
                </a:lnTo>
                <a:lnTo>
                  <a:pt x="3356" y="148692"/>
                </a:lnTo>
                <a:lnTo>
                  <a:pt x="6029" y="152469"/>
                </a:lnTo>
                <a:lnTo>
                  <a:pt x="7811" y="156256"/>
                </a:lnTo>
                <a:lnTo>
                  <a:pt x="8998" y="160051"/>
                </a:lnTo>
                <a:lnTo>
                  <a:pt x="9791" y="163851"/>
                </a:lnTo>
                <a:lnTo>
                  <a:pt x="12859" y="166384"/>
                </a:lnTo>
                <a:lnTo>
                  <a:pt x="17444" y="168073"/>
                </a:lnTo>
                <a:lnTo>
                  <a:pt x="23041" y="169199"/>
                </a:lnTo>
                <a:lnTo>
                  <a:pt x="28042" y="171219"/>
                </a:lnTo>
                <a:lnTo>
                  <a:pt x="32647" y="173836"/>
                </a:lnTo>
                <a:lnTo>
                  <a:pt x="43093" y="181094"/>
                </a:lnTo>
                <a:lnTo>
                  <a:pt x="47908" y="182087"/>
                </a:lnTo>
                <a:lnTo>
                  <a:pt x="50970" y="182351"/>
                </a:lnTo>
                <a:lnTo>
                  <a:pt x="54282" y="182527"/>
                </a:lnTo>
                <a:lnTo>
                  <a:pt x="61348" y="182723"/>
                </a:lnTo>
                <a:lnTo>
                  <a:pt x="72466" y="182834"/>
                </a:lnTo>
                <a:lnTo>
                  <a:pt x="77502" y="180309"/>
                </a:lnTo>
                <a:lnTo>
                  <a:pt x="83399" y="176086"/>
                </a:lnTo>
                <a:lnTo>
                  <a:pt x="89871" y="170731"/>
                </a:lnTo>
                <a:lnTo>
                  <a:pt x="95456" y="165891"/>
                </a:lnTo>
                <a:lnTo>
                  <a:pt x="100449" y="161394"/>
                </a:lnTo>
                <a:lnTo>
                  <a:pt x="105048" y="157126"/>
                </a:lnTo>
                <a:lnTo>
                  <a:pt x="123655" y="138984"/>
                </a:lnTo>
                <a:lnTo>
                  <a:pt x="139187" y="123590"/>
                </a:lnTo>
                <a:lnTo>
                  <a:pt x="143573" y="117953"/>
                </a:lnTo>
                <a:lnTo>
                  <a:pt x="147767" y="111656"/>
                </a:lnTo>
                <a:lnTo>
                  <a:pt x="151833" y="104917"/>
                </a:lnTo>
                <a:lnTo>
                  <a:pt x="154543" y="99155"/>
                </a:lnTo>
                <a:lnTo>
                  <a:pt x="156351" y="94043"/>
                </a:lnTo>
                <a:lnTo>
                  <a:pt x="157555" y="89365"/>
                </a:lnTo>
                <a:lnTo>
                  <a:pt x="158358" y="84977"/>
                </a:lnTo>
                <a:lnTo>
                  <a:pt x="158894" y="80781"/>
                </a:lnTo>
                <a:lnTo>
                  <a:pt x="159250" y="76715"/>
                </a:lnTo>
                <a:lnTo>
                  <a:pt x="158218" y="72734"/>
                </a:lnTo>
                <a:lnTo>
                  <a:pt x="156261" y="68809"/>
                </a:lnTo>
                <a:lnTo>
                  <a:pt x="153685" y="64923"/>
                </a:lnTo>
                <a:lnTo>
                  <a:pt x="151968" y="61062"/>
                </a:lnTo>
                <a:lnTo>
                  <a:pt x="150824" y="57218"/>
                </a:lnTo>
                <a:lnTo>
                  <a:pt x="150061" y="53385"/>
                </a:lnTo>
                <a:lnTo>
                  <a:pt x="149553" y="49560"/>
                </a:lnTo>
                <a:lnTo>
                  <a:pt x="149213" y="45741"/>
                </a:lnTo>
                <a:lnTo>
                  <a:pt x="148987" y="41924"/>
                </a:lnTo>
                <a:lnTo>
                  <a:pt x="147566" y="39379"/>
                </a:lnTo>
                <a:lnTo>
                  <a:pt x="145349" y="37683"/>
                </a:lnTo>
                <a:lnTo>
                  <a:pt x="142601" y="36552"/>
                </a:lnTo>
                <a:lnTo>
                  <a:pt x="140769" y="34528"/>
                </a:lnTo>
                <a:lnTo>
                  <a:pt x="139548" y="31909"/>
                </a:lnTo>
                <a:lnTo>
                  <a:pt x="138733" y="28893"/>
                </a:lnTo>
                <a:lnTo>
                  <a:pt x="135650" y="25612"/>
                </a:lnTo>
                <a:lnTo>
                  <a:pt x="131055" y="22155"/>
                </a:lnTo>
                <a:lnTo>
                  <a:pt x="125452" y="18580"/>
                </a:lnTo>
                <a:lnTo>
                  <a:pt x="120446" y="16197"/>
                </a:lnTo>
                <a:lnTo>
                  <a:pt x="115838" y="14608"/>
                </a:lnTo>
                <a:lnTo>
                  <a:pt x="111498" y="13549"/>
                </a:lnTo>
                <a:lnTo>
                  <a:pt x="106063" y="12843"/>
                </a:lnTo>
                <a:lnTo>
                  <a:pt x="99901" y="12372"/>
                </a:lnTo>
                <a:lnTo>
                  <a:pt x="87549" y="11849"/>
                </a:lnTo>
                <a:lnTo>
                  <a:pt x="73456" y="11555"/>
                </a:lnTo>
                <a:lnTo>
                  <a:pt x="57095" y="114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93"/>
          <p:cNvSpPr/>
          <p:nvPr/>
        </p:nvSpPr>
        <p:spPr>
          <a:xfrm>
            <a:off x="5590260" y="5200650"/>
            <a:ext cx="193320" cy="308610"/>
          </a:xfrm>
          <a:custGeom>
            <a:avLst/>
            <a:gdLst/>
            <a:ahLst/>
            <a:cxnLst/>
            <a:rect l="0" t="0" r="0" b="0"/>
            <a:pathLst>
              <a:path w="193320" h="308610">
                <a:moveTo>
                  <a:pt x="193319" y="0"/>
                </a:moveTo>
                <a:lnTo>
                  <a:pt x="181184" y="6067"/>
                </a:lnTo>
                <a:lnTo>
                  <a:pt x="177609" y="9125"/>
                </a:lnTo>
                <a:lnTo>
                  <a:pt x="175226" y="12433"/>
                </a:lnTo>
                <a:lnTo>
                  <a:pt x="173637" y="15908"/>
                </a:lnTo>
                <a:lnTo>
                  <a:pt x="171308" y="18226"/>
                </a:lnTo>
                <a:lnTo>
                  <a:pt x="168485" y="19770"/>
                </a:lnTo>
                <a:lnTo>
                  <a:pt x="165333" y="20800"/>
                </a:lnTo>
                <a:lnTo>
                  <a:pt x="161962" y="21487"/>
                </a:lnTo>
                <a:lnTo>
                  <a:pt x="158444" y="21944"/>
                </a:lnTo>
                <a:lnTo>
                  <a:pt x="154830" y="22249"/>
                </a:lnTo>
                <a:lnTo>
                  <a:pt x="149880" y="23723"/>
                </a:lnTo>
                <a:lnTo>
                  <a:pt x="144039" y="25975"/>
                </a:lnTo>
                <a:lnTo>
                  <a:pt x="128552" y="32647"/>
                </a:lnTo>
                <a:lnTo>
                  <a:pt x="123047" y="33559"/>
                </a:lnTo>
                <a:lnTo>
                  <a:pt x="119801" y="33803"/>
                </a:lnTo>
                <a:lnTo>
                  <a:pt x="116368" y="33965"/>
                </a:lnTo>
                <a:lnTo>
                  <a:pt x="109165" y="34145"/>
                </a:lnTo>
                <a:lnTo>
                  <a:pt x="57946" y="34289"/>
                </a:lnTo>
                <a:lnTo>
                  <a:pt x="54810" y="35559"/>
                </a:lnTo>
                <a:lnTo>
                  <a:pt x="50180" y="37676"/>
                </a:lnTo>
                <a:lnTo>
                  <a:pt x="44553" y="40357"/>
                </a:lnTo>
                <a:lnTo>
                  <a:pt x="40802" y="43414"/>
                </a:lnTo>
                <a:lnTo>
                  <a:pt x="38301" y="46723"/>
                </a:lnTo>
                <a:lnTo>
                  <a:pt x="34252" y="53785"/>
                </a:lnTo>
                <a:lnTo>
                  <a:pt x="28220" y="61157"/>
                </a:lnTo>
                <a:lnTo>
                  <a:pt x="26103" y="64901"/>
                </a:lnTo>
                <a:lnTo>
                  <a:pt x="23751" y="72448"/>
                </a:lnTo>
                <a:lnTo>
                  <a:pt x="10291" y="114176"/>
                </a:lnTo>
                <a:lnTo>
                  <a:pt x="6531" y="129457"/>
                </a:lnTo>
                <a:lnTo>
                  <a:pt x="4024" y="143454"/>
                </a:lnTo>
                <a:lnTo>
                  <a:pt x="2352" y="156596"/>
                </a:lnTo>
                <a:lnTo>
                  <a:pt x="1238" y="164087"/>
                </a:lnTo>
                <a:lnTo>
                  <a:pt x="496" y="167811"/>
                </a:lnTo>
                <a:lnTo>
                  <a:pt x="0" y="169024"/>
                </a:lnTo>
                <a:lnTo>
                  <a:pt x="940" y="169832"/>
                </a:lnTo>
                <a:lnTo>
                  <a:pt x="5371" y="170731"/>
                </a:lnTo>
                <a:lnTo>
                  <a:pt x="8938" y="171237"/>
                </a:lnTo>
                <a:lnTo>
                  <a:pt x="13248" y="166228"/>
                </a:lnTo>
                <a:lnTo>
                  <a:pt x="28198" y="147115"/>
                </a:lnTo>
                <a:lnTo>
                  <a:pt x="34979" y="139987"/>
                </a:lnTo>
                <a:lnTo>
                  <a:pt x="40769" y="135234"/>
                </a:lnTo>
                <a:lnTo>
                  <a:pt x="45899" y="132065"/>
                </a:lnTo>
                <a:lnTo>
                  <a:pt x="50589" y="128684"/>
                </a:lnTo>
                <a:lnTo>
                  <a:pt x="54986" y="125159"/>
                </a:lnTo>
                <a:lnTo>
                  <a:pt x="59187" y="121539"/>
                </a:lnTo>
                <a:lnTo>
                  <a:pt x="64528" y="119126"/>
                </a:lnTo>
                <a:lnTo>
                  <a:pt x="70629" y="117517"/>
                </a:lnTo>
                <a:lnTo>
                  <a:pt x="77236" y="116445"/>
                </a:lnTo>
                <a:lnTo>
                  <a:pt x="82910" y="115730"/>
                </a:lnTo>
                <a:lnTo>
                  <a:pt x="87963" y="115253"/>
                </a:lnTo>
                <a:lnTo>
                  <a:pt x="99131" y="114488"/>
                </a:lnTo>
                <a:lnTo>
                  <a:pt x="104045" y="117770"/>
                </a:lnTo>
                <a:lnTo>
                  <a:pt x="107133" y="120423"/>
                </a:lnTo>
                <a:lnTo>
                  <a:pt x="109192" y="123462"/>
                </a:lnTo>
                <a:lnTo>
                  <a:pt x="111479" y="130225"/>
                </a:lnTo>
                <a:lnTo>
                  <a:pt x="112496" y="137464"/>
                </a:lnTo>
                <a:lnTo>
                  <a:pt x="112948" y="144915"/>
                </a:lnTo>
                <a:lnTo>
                  <a:pt x="113149" y="152460"/>
                </a:lnTo>
                <a:lnTo>
                  <a:pt x="111933" y="156250"/>
                </a:lnTo>
                <a:lnTo>
                  <a:pt x="107194" y="163847"/>
                </a:lnTo>
                <a:lnTo>
                  <a:pt x="104152" y="168921"/>
                </a:lnTo>
                <a:lnTo>
                  <a:pt x="100855" y="174844"/>
                </a:lnTo>
                <a:lnTo>
                  <a:pt x="97387" y="181332"/>
                </a:lnTo>
                <a:lnTo>
                  <a:pt x="92534" y="192008"/>
                </a:lnTo>
                <a:lnTo>
                  <a:pt x="80369" y="220803"/>
                </a:lnTo>
                <a:lnTo>
                  <a:pt x="73569" y="233562"/>
                </a:lnTo>
                <a:lnTo>
                  <a:pt x="66496" y="244608"/>
                </a:lnTo>
                <a:lnTo>
                  <a:pt x="59240" y="254511"/>
                </a:lnTo>
                <a:lnTo>
                  <a:pt x="53133" y="262384"/>
                </a:lnTo>
                <a:lnTo>
                  <a:pt x="47792" y="268902"/>
                </a:lnTo>
                <a:lnTo>
                  <a:pt x="42961" y="274518"/>
                </a:lnTo>
                <a:lnTo>
                  <a:pt x="38471" y="279532"/>
                </a:lnTo>
                <a:lnTo>
                  <a:pt x="30094" y="288490"/>
                </a:lnTo>
                <a:lnTo>
                  <a:pt x="27353" y="292656"/>
                </a:lnTo>
                <a:lnTo>
                  <a:pt x="24306" y="300672"/>
                </a:lnTo>
                <a:lnTo>
                  <a:pt x="22224" y="303318"/>
                </a:lnTo>
                <a:lnTo>
                  <a:pt x="19566" y="305082"/>
                </a:lnTo>
                <a:lnTo>
                  <a:pt x="10440" y="30860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94"/>
          <p:cNvSpPr/>
          <p:nvPr/>
        </p:nvSpPr>
        <p:spPr>
          <a:xfrm>
            <a:off x="5783771" y="5235463"/>
            <a:ext cx="102519" cy="170873"/>
          </a:xfrm>
          <a:custGeom>
            <a:avLst/>
            <a:gdLst/>
            <a:ahLst/>
            <a:cxnLst/>
            <a:rect l="0" t="0" r="0" b="0"/>
            <a:pathLst>
              <a:path w="102519" h="170873">
                <a:moveTo>
                  <a:pt x="56958" y="10906"/>
                </a:moveTo>
                <a:lnTo>
                  <a:pt x="38755" y="16974"/>
                </a:lnTo>
                <a:lnTo>
                  <a:pt x="33393" y="20031"/>
                </a:lnTo>
                <a:lnTo>
                  <a:pt x="29818" y="23340"/>
                </a:lnTo>
                <a:lnTo>
                  <a:pt x="27435" y="26815"/>
                </a:lnTo>
                <a:lnTo>
                  <a:pt x="24576" y="31672"/>
                </a:lnTo>
                <a:lnTo>
                  <a:pt x="21401" y="37451"/>
                </a:lnTo>
                <a:lnTo>
                  <a:pt x="18013" y="43843"/>
                </a:lnTo>
                <a:lnTo>
                  <a:pt x="14485" y="51914"/>
                </a:lnTo>
                <a:lnTo>
                  <a:pt x="10863" y="61105"/>
                </a:lnTo>
                <a:lnTo>
                  <a:pt x="7178" y="71042"/>
                </a:lnTo>
                <a:lnTo>
                  <a:pt x="4722" y="82747"/>
                </a:lnTo>
                <a:lnTo>
                  <a:pt x="3084" y="95630"/>
                </a:lnTo>
                <a:lnTo>
                  <a:pt x="1992" y="109299"/>
                </a:lnTo>
                <a:lnTo>
                  <a:pt x="1265" y="120951"/>
                </a:lnTo>
                <a:lnTo>
                  <a:pt x="0" y="153919"/>
                </a:lnTo>
                <a:lnTo>
                  <a:pt x="1206" y="157048"/>
                </a:lnTo>
                <a:lnTo>
                  <a:pt x="3281" y="160404"/>
                </a:lnTo>
                <a:lnTo>
                  <a:pt x="9667" y="168848"/>
                </a:lnTo>
                <a:lnTo>
                  <a:pt x="11461" y="169541"/>
                </a:lnTo>
                <a:lnTo>
                  <a:pt x="13927" y="170003"/>
                </a:lnTo>
                <a:lnTo>
                  <a:pt x="20942" y="170744"/>
                </a:lnTo>
                <a:lnTo>
                  <a:pt x="22787" y="170805"/>
                </a:lnTo>
                <a:lnTo>
                  <a:pt x="28225" y="170872"/>
                </a:lnTo>
                <a:lnTo>
                  <a:pt x="31453" y="169621"/>
                </a:lnTo>
                <a:lnTo>
                  <a:pt x="34874" y="167516"/>
                </a:lnTo>
                <a:lnTo>
                  <a:pt x="38426" y="164843"/>
                </a:lnTo>
                <a:lnTo>
                  <a:pt x="42064" y="163060"/>
                </a:lnTo>
                <a:lnTo>
                  <a:pt x="45759" y="161873"/>
                </a:lnTo>
                <a:lnTo>
                  <a:pt x="49492" y="161081"/>
                </a:lnTo>
                <a:lnTo>
                  <a:pt x="54521" y="156743"/>
                </a:lnTo>
                <a:lnTo>
                  <a:pt x="60414" y="150041"/>
                </a:lnTo>
                <a:lnTo>
                  <a:pt x="66881" y="141762"/>
                </a:lnTo>
                <a:lnTo>
                  <a:pt x="72464" y="134973"/>
                </a:lnTo>
                <a:lnTo>
                  <a:pt x="77456" y="129178"/>
                </a:lnTo>
                <a:lnTo>
                  <a:pt x="82053" y="124045"/>
                </a:lnTo>
                <a:lnTo>
                  <a:pt x="85118" y="118082"/>
                </a:lnTo>
                <a:lnTo>
                  <a:pt x="87162" y="111567"/>
                </a:lnTo>
                <a:lnTo>
                  <a:pt x="88524" y="104683"/>
                </a:lnTo>
                <a:lnTo>
                  <a:pt x="90702" y="97554"/>
                </a:lnTo>
                <a:lnTo>
                  <a:pt x="93424" y="90262"/>
                </a:lnTo>
                <a:lnTo>
                  <a:pt x="96509" y="82860"/>
                </a:lnTo>
                <a:lnTo>
                  <a:pt x="98566" y="76655"/>
                </a:lnTo>
                <a:lnTo>
                  <a:pt x="99937" y="71249"/>
                </a:lnTo>
                <a:lnTo>
                  <a:pt x="100851" y="66375"/>
                </a:lnTo>
                <a:lnTo>
                  <a:pt x="101460" y="60585"/>
                </a:lnTo>
                <a:lnTo>
                  <a:pt x="101866" y="54186"/>
                </a:lnTo>
                <a:lnTo>
                  <a:pt x="102137" y="47379"/>
                </a:lnTo>
                <a:lnTo>
                  <a:pt x="102518" y="19597"/>
                </a:lnTo>
                <a:lnTo>
                  <a:pt x="101301" y="12890"/>
                </a:lnTo>
                <a:lnTo>
                  <a:pt x="99220" y="8419"/>
                </a:lnTo>
                <a:lnTo>
                  <a:pt x="96563" y="5438"/>
                </a:lnTo>
                <a:lnTo>
                  <a:pt x="93522" y="3451"/>
                </a:lnTo>
                <a:lnTo>
                  <a:pt x="90224" y="2126"/>
                </a:lnTo>
                <a:lnTo>
                  <a:pt x="81874" y="0"/>
                </a:lnTo>
                <a:lnTo>
                  <a:pt x="81189" y="1095"/>
                </a:lnTo>
                <a:lnTo>
                  <a:pt x="80733" y="3096"/>
                </a:lnTo>
                <a:lnTo>
                  <a:pt x="79819" y="1090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95"/>
          <p:cNvSpPr/>
          <p:nvPr/>
        </p:nvSpPr>
        <p:spPr>
          <a:xfrm>
            <a:off x="6103620" y="5234939"/>
            <a:ext cx="57151" cy="285751"/>
          </a:xfrm>
          <a:custGeom>
            <a:avLst/>
            <a:gdLst/>
            <a:ahLst/>
            <a:cxnLst/>
            <a:rect l="0" t="0" r="0" b="0"/>
            <a:pathLst>
              <a:path w="57151" h="285751">
                <a:moveTo>
                  <a:pt x="57150" y="0"/>
                </a:moveTo>
                <a:lnTo>
                  <a:pt x="45014" y="6068"/>
                </a:lnTo>
                <a:lnTo>
                  <a:pt x="41439" y="9125"/>
                </a:lnTo>
                <a:lnTo>
                  <a:pt x="39056" y="12434"/>
                </a:lnTo>
                <a:lnTo>
                  <a:pt x="37467" y="15909"/>
                </a:lnTo>
                <a:lnTo>
                  <a:pt x="36408" y="23307"/>
                </a:lnTo>
                <a:lnTo>
                  <a:pt x="35701" y="33318"/>
                </a:lnTo>
                <a:lnTo>
                  <a:pt x="35230" y="45072"/>
                </a:lnTo>
                <a:lnTo>
                  <a:pt x="33647" y="54178"/>
                </a:lnTo>
                <a:lnTo>
                  <a:pt x="31321" y="61519"/>
                </a:lnTo>
                <a:lnTo>
                  <a:pt x="28501" y="67683"/>
                </a:lnTo>
                <a:lnTo>
                  <a:pt x="25350" y="78142"/>
                </a:lnTo>
                <a:lnTo>
                  <a:pt x="21980" y="91465"/>
                </a:lnTo>
                <a:lnTo>
                  <a:pt x="18463" y="106696"/>
                </a:lnTo>
                <a:lnTo>
                  <a:pt x="16119" y="118121"/>
                </a:lnTo>
                <a:lnTo>
                  <a:pt x="14556" y="127008"/>
                </a:lnTo>
                <a:lnTo>
                  <a:pt x="13513" y="134202"/>
                </a:lnTo>
                <a:lnTo>
                  <a:pt x="12819" y="141538"/>
                </a:lnTo>
                <a:lnTo>
                  <a:pt x="12356" y="148969"/>
                </a:lnTo>
                <a:lnTo>
                  <a:pt x="12047" y="156462"/>
                </a:lnTo>
                <a:lnTo>
                  <a:pt x="10571" y="170348"/>
                </a:lnTo>
                <a:lnTo>
                  <a:pt x="8317" y="188496"/>
                </a:lnTo>
                <a:lnTo>
                  <a:pt x="0" y="2857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96"/>
          <p:cNvSpPr/>
          <p:nvPr/>
        </p:nvSpPr>
        <p:spPr>
          <a:xfrm>
            <a:off x="6195059" y="5223649"/>
            <a:ext cx="100577" cy="273971"/>
          </a:xfrm>
          <a:custGeom>
            <a:avLst/>
            <a:gdLst/>
            <a:ahLst/>
            <a:cxnLst/>
            <a:rect l="0" t="0" r="0" b="0"/>
            <a:pathLst>
              <a:path w="100577" h="273971">
                <a:moveTo>
                  <a:pt x="22861" y="11290"/>
                </a:moveTo>
                <a:lnTo>
                  <a:pt x="28928" y="11290"/>
                </a:lnTo>
                <a:lnTo>
                  <a:pt x="30716" y="10020"/>
                </a:lnTo>
                <a:lnTo>
                  <a:pt x="31907" y="7904"/>
                </a:lnTo>
                <a:lnTo>
                  <a:pt x="32702" y="5223"/>
                </a:lnTo>
                <a:lnTo>
                  <a:pt x="34501" y="3435"/>
                </a:lnTo>
                <a:lnTo>
                  <a:pt x="36971" y="2244"/>
                </a:lnTo>
                <a:lnTo>
                  <a:pt x="39887" y="1449"/>
                </a:lnTo>
                <a:lnTo>
                  <a:pt x="44372" y="920"/>
                </a:lnTo>
                <a:lnTo>
                  <a:pt x="49901" y="567"/>
                </a:lnTo>
                <a:lnTo>
                  <a:pt x="61548" y="174"/>
                </a:lnTo>
                <a:lnTo>
                  <a:pt x="70959" y="0"/>
                </a:lnTo>
                <a:lnTo>
                  <a:pt x="75246" y="1223"/>
                </a:lnTo>
                <a:lnTo>
                  <a:pt x="79374" y="3309"/>
                </a:lnTo>
                <a:lnTo>
                  <a:pt x="83396" y="5970"/>
                </a:lnTo>
                <a:lnTo>
                  <a:pt x="87347" y="7743"/>
                </a:lnTo>
                <a:lnTo>
                  <a:pt x="91252" y="8926"/>
                </a:lnTo>
                <a:lnTo>
                  <a:pt x="95125" y="9714"/>
                </a:lnTo>
                <a:lnTo>
                  <a:pt x="97706" y="11509"/>
                </a:lnTo>
                <a:lnTo>
                  <a:pt x="99428" y="13977"/>
                </a:lnTo>
                <a:lnTo>
                  <a:pt x="100576" y="16891"/>
                </a:lnTo>
                <a:lnTo>
                  <a:pt x="100071" y="21374"/>
                </a:lnTo>
                <a:lnTo>
                  <a:pt x="98464" y="26903"/>
                </a:lnTo>
                <a:lnTo>
                  <a:pt x="96123" y="33129"/>
                </a:lnTo>
                <a:lnTo>
                  <a:pt x="94562" y="39819"/>
                </a:lnTo>
                <a:lnTo>
                  <a:pt x="93521" y="46820"/>
                </a:lnTo>
                <a:lnTo>
                  <a:pt x="92828" y="54027"/>
                </a:lnTo>
                <a:lnTo>
                  <a:pt x="91095" y="60101"/>
                </a:lnTo>
                <a:lnTo>
                  <a:pt x="88671" y="65421"/>
                </a:lnTo>
                <a:lnTo>
                  <a:pt x="85784" y="70237"/>
                </a:lnTo>
                <a:lnTo>
                  <a:pt x="82589" y="75988"/>
                </a:lnTo>
                <a:lnTo>
                  <a:pt x="75654" y="89152"/>
                </a:lnTo>
                <a:lnTo>
                  <a:pt x="72026" y="94948"/>
                </a:lnTo>
                <a:lnTo>
                  <a:pt x="68338" y="100082"/>
                </a:lnTo>
                <a:lnTo>
                  <a:pt x="64608" y="104775"/>
                </a:lnTo>
                <a:lnTo>
                  <a:pt x="59582" y="110444"/>
                </a:lnTo>
                <a:lnTo>
                  <a:pt x="38122" y="133019"/>
                </a:lnTo>
                <a:lnTo>
                  <a:pt x="29358" y="141903"/>
                </a:lnTo>
                <a:lnTo>
                  <a:pt x="27192" y="142815"/>
                </a:lnTo>
                <a:lnTo>
                  <a:pt x="25749" y="142154"/>
                </a:lnTo>
                <a:lnTo>
                  <a:pt x="24786" y="140442"/>
                </a:lnTo>
                <a:lnTo>
                  <a:pt x="25414" y="139302"/>
                </a:lnTo>
                <a:lnTo>
                  <a:pt x="27103" y="138541"/>
                </a:lnTo>
                <a:lnTo>
                  <a:pt x="29499" y="138034"/>
                </a:lnTo>
                <a:lnTo>
                  <a:pt x="32366" y="136426"/>
                </a:lnTo>
                <a:lnTo>
                  <a:pt x="35547" y="134084"/>
                </a:lnTo>
                <a:lnTo>
                  <a:pt x="38939" y="131253"/>
                </a:lnTo>
                <a:lnTo>
                  <a:pt x="42469" y="129366"/>
                </a:lnTo>
                <a:lnTo>
                  <a:pt x="46093" y="128108"/>
                </a:lnTo>
                <a:lnTo>
                  <a:pt x="49779" y="127268"/>
                </a:lnTo>
                <a:lnTo>
                  <a:pt x="53506" y="126709"/>
                </a:lnTo>
                <a:lnTo>
                  <a:pt x="57261" y="126336"/>
                </a:lnTo>
                <a:lnTo>
                  <a:pt x="61034" y="126088"/>
                </a:lnTo>
                <a:lnTo>
                  <a:pt x="64820" y="125922"/>
                </a:lnTo>
                <a:lnTo>
                  <a:pt x="72413" y="125738"/>
                </a:lnTo>
                <a:lnTo>
                  <a:pt x="76215" y="126959"/>
                </a:lnTo>
                <a:lnTo>
                  <a:pt x="80020" y="129043"/>
                </a:lnTo>
                <a:lnTo>
                  <a:pt x="89184" y="135444"/>
                </a:lnTo>
                <a:lnTo>
                  <a:pt x="89936" y="137240"/>
                </a:lnTo>
                <a:lnTo>
                  <a:pt x="90995" y="144564"/>
                </a:lnTo>
                <a:lnTo>
                  <a:pt x="91242" y="146723"/>
                </a:lnTo>
                <a:lnTo>
                  <a:pt x="92578" y="148569"/>
                </a:lnTo>
                <a:lnTo>
                  <a:pt x="94739" y="151070"/>
                </a:lnTo>
                <a:lnTo>
                  <a:pt x="97449" y="154006"/>
                </a:lnTo>
                <a:lnTo>
                  <a:pt x="97986" y="157234"/>
                </a:lnTo>
                <a:lnTo>
                  <a:pt x="97075" y="160656"/>
                </a:lnTo>
                <a:lnTo>
                  <a:pt x="95196" y="164207"/>
                </a:lnTo>
                <a:lnTo>
                  <a:pt x="93110" y="171540"/>
                </a:lnTo>
                <a:lnTo>
                  <a:pt x="92553" y="175274"/>
                </a:lnTo>
                <a:lnTo>
                  <a:pt x="90912" y="180302"/>
                </a:lnTo>
                <a:lnTo>
                  <a:pt x="88549" y="186195"/>
                </a:lnTo>
                <a:lnTo>
                  <a:pt x="85702" y="192663"/>
                </a:lnTo>
                <a:lnTo>
                  <a:pt x="83805" y="198246"/>
                </a:lnTo>
                <a:lnTo>
                  <a:pt x="82540" y="203237"/>
                </a:lnTo>
                <a:lnTo>
                  <a:pt x="81697" y="207835"/>
                </a:lnTo>
                <a:lnTo>
                  <a:pt x="79864" y="212170"/>
                </a:lnTo>
                <a:lnTo>
                  <a:pt x="77374" y="216330"/>
                </a:lnTo>
                <a:lnTo>
                  <a:pt x="74442" y="220374"/>
                </a:lnTo>
                <a:lnTo>
                  <a:pt x="68678" y="225609"/>
                </a:lnTo>
                <a:lnTo>
                  <a:pt x="61026" y="231640"/>
                </a:lnTo>
                <a:lnTo>
                  <a:pt x="52114" y="238200"/>
                </a:lnTo>
                <a:lnTo>
                  <a:pt x="46172" y="243844"/>
                </a:lnTo>
                <a:lnTo>
                  <a:pt x="42212" y="248876"/>
                </a:lnTo>
                <a:lnTo>
                  <a:pt x="39572" y="253501"/>
                </a:lnTo>
                <a:lnTo>
                  <a:pt x="36541" y="257854"/>
                </a:lnTo>
                <a:lnTo>
                  <a:pt x="33251" y="262026"/>
                </a:lnTo>
                <a:lnTo>
                  <a:pt x="29788" y="266077"/>
                </a:lnTo>
                <a:lnTo>
                  <a:pt x="26208" y="268778"/>
                </a:lnTo>
                <a:lnTo>
                  <a:pt x="22553" y="270579"/>
                </a:lnTo>
                <a:lnTo>
                  <a:pt x="18845" y="271780"/>
                </a:lnTo>
                <a:lnTo>
                  <a:pt x="15103" y="272580"/>
                </a:lnTo>
                <a:lnTo>
                  <a:pt x="11339" y="273113"/>
                </a:lnTo>
                <a:lnTo>
                  <a:pt x="2241" y="273970"/>
                </a:lnTo>
                <a:lnTo>
                  <a:pt x="1494" y="272770"/>
                </a:lnTo>
                <a:lnTo>
                  <a:pt x="296" y="265106"/>
                </a:lnTo>
                <a:lnTo>
                  <a:pt x="0" y="251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97"/>
          <p:cNvSpPr/>
          <p:nvPr/>
        </p:nvSpPr>
        <p:spPr>
          <a:xfrm>
            <a:off x="6377957" y="5189219"/>
            <a:ext cx="136573" cy="228578"/>
          </a:xfrm>
          <a:custGeom>
            <a:avLst/>
            <a:gdLst/>
            <a:ahLst/>
            <a:cxnLst/>
            <a:rect l="0" t="0" r="0" b="0"/>
            <a:pathLst>
              <a:path w="136573" h="228578">
                <a:moveTo>
                  <a:pt x="91422" y="0"/>
                </a:moveTo>
                <a:lnTo>
                  <a:pt x="79287" y="6068"/>
                </a:lnTo>
                <a:lnTo>
                  <a:pt x="74442" y="9126"/>
                </a:lnTo>
                <a:lnTo>
                  <a:pt x="69942" y="12434"/>
                </a:lnTo>
                <a:lnTo>
                  <a:pt x="65672" y="15910"/>
                </a:lnTo>
                <a:lnTo>
                  <a:pt x="61555" y="20766"/>
                </a:lnTo>
                <a:lnTo>
                  <a:pt x="57541" y="26545"/>
                </a:lnTo>
                <a:lnTo>
                  <a:pt x="53595" y="32937"/>
                </a:lnTo>
                <a:lnTo>
                  <a:pt x="49694" y="38468"/>
                </a:lnTo>
                <a:lnTo>
                  <a:pt x="45824" y="43425"/>
                </a:lnTo>
                <a:lnTo>
                  <a:pt x="41973" y="48000"/>
                </a:lnTo>
                <a:lnTo>
                  <a:pt x="38136" y="54860"/>
                </a:lnTo>
                <a:lnTo>
                  <a:pt x="34308" y="63244"/>
                </a:lnTo>
                <a:lnTo>
                  <a:pt x="30486" y="72643"/>
                </a:lnTo>
                <a:lnTo>
                  <a:pt x="26668" y="80179"/>
                </a:lnTo>
                <a:lnTo>
                  <a:pt x="22853" y="86472"/>
                </a:lnTo>
                <a:lnTo>
                  <a:pt x="19040" y="91938"/>
                </a:lnTo>
                <a:lnTo>
                  <a:pt x="15227" y="98122"/>
                </a:lnTo>
                <a:lnTo>
                  <a:pt x="11416" y="104785"/>
                </a:lnTo>
                <a:lnTo>
                  <a:pt x="7605" y="111767"/>
                </a:lnTo>
                <a:lnTo>
                  <a:pt x="5064" y="117691"/>
                </a:lnTo>
                <a:lnTo>
                  <a:pt x="3370" y="122911"/>
                </a:lnTo>
                <a:lnTo>
                  <a:pt x="2241" y="127661"/>
                </a:lnTo>
                <a:lnTo>
                  <a:pt x="1488" y="132098"/>
                </a:lnTo>
                <a:lnTo>
                  <a:pt x="986" y="136325"/>
                </a:lnTo>
                <a:lnTo>
                  <a:pt x="652" y="140413"/>
                </a:lnTo>
                <a:lnTo>
                  <a:pt x="429" y="144409"/>
                </a:lnTo>
                <a:lnTo>
                  <a:pt x="181" y="152235"/>
                </a:lnTo>
                <a:lnTo>
                  <a:pt x="0" y="200996"/>
                </a:lnTo>
                <a:lnTo>
                  <a:pt x="1264" y="207657"/>
                </a:lnTo>
                <a:lnTo>
                  <a:pt x="3377" y="213369"/>
                </a:lnTo>
                <a:lnTo>
                  <a:pt x="6055" y="218446"/>
                </a:lnTo>
                <a:lnTo>
                  <a:pt x="9111" y="221830"/>
                </a:lnTo>
                <a:lnTo>
                  <a:pt x="12418" y="224087"/>
                </a:lnTo>
                <a:lnTo>
                  <a:pt x="20783" y="227709"/>
                </a:lnTo>
                <a:lnTo>
                  <a:pt x="22740" y="228006"/>
                </a:lnTo>
                <a:lnTo>
                  <a:pt x="25314" y="228204"/>
                </a:lnTo>
                <a:lnTo>
                  <a:pt x="28300" y="228336"/>
                </a:lnTo>
                <a:lnTo>
                  <a:pt x="35005" y="228483"/>
                </a:lnTo>
                <a:lnTo>
                  <a:pt x="55725" y="228577"/>
                </a:lnTo>
                <a:lnTo>
                  <a:pt x="61274" y="227315"/>
                </a:lnTo>
                <a:lnTo>
                  <a:pt x="66243" y="225203"/>
                </a:lnTo>
                <a:lnTo>
                  <a:pt x="70827" y="222526"/>
                </a:lnTo>
                <a:lnTo>
                  <a:pt x="75152" y="219471"/>
                </a:lnTo>
                <a:lnTo>
                  <a:pt x="79305" y="216164"/>
                </a:lnTo>
                <a:lnTo>
                  <a:pt x="83345" y="212690"/>
                </a:lnTo>
                <a:lnTo>
                  <a:pt x="87307" y="209103"/>
                </a:lnTo>
                <a:lnTo>
                  <a:pt x="95097" y="201731"/>
                </a:lnTo>
                <a:lnTo>
                  <a:pt x="112690" y="184374"/>
                </a:lnTo>
                <a:lnTo>
                  <a:pt x="117031" y="178796"/>
                </a:lnTo>
                <a:lnTo>
                  <a:pt x="119925" y="173807"/>
                </a:lnTo>
                <a:lnTo>
                  <a:pt x="121854" y="169212"/>
                </a:lnTo>
                <a:lnTo>
                  <a:pt x="124410" y="162338"/>
                </a:lnTo>
                <a:lnTo>
                  <a:pt x="130637" y="144541"/>
                </a:lnTo>
                <a:lnTo>
                  <a:pt x="132806" y="137001"/>
                </a:lnTo>
                <a:lnTo>
                  <a:pt x="134251" y="130704"/>
                </a:lnTo>
                <a:lnTo>
                  <a:pt x="135215" y="125236"/>
                </a:lnTo>
                <a:lnTo>
                  <a:pt x="135857" y="119051"/>
                </a:lnTo>
                <a:lnTo>
                  <a:pt x="136286" y="112388"/>
                </a:lnTo>
                <a:lnTo>
                  <a:pt x="136572" y="105405"/>
                </a:lnTo>
                <a:lnTo>
                  <a:pt x="135492" y="98210"/>
                </a:lnTo>
                <a:lnTo>
                  <a:pt x="133502" y="90874"/>
                </a:lnTo>
                <a:lnTo>
                  <a:pt x="130906" y="83443"/>
                </a:lnTo>
                <a:lnTo>
                  <a:pt x="127904" y="78488"/>
                </a:lnTo>
                <a:lnTo>
                  <a:pt x="124634" y="75186"/>
                </a:lnTo>
                <a:lnTo>
                  <a:pt x="121183" y="72984"/>
                </a:lnTo>
                <a:lnTo>
                  <a:pt x="118883" y="70246"/>
                </a:lnTo>
                <a:lnTo>
                  <a:pt x="117350" y="67151"/>
                </a:lnTo>
                <a:lnTo>
                  <a:pt x="116327" y="63818"/>
                </a:lnTo>
                <a:lnTo>
                  <a:pt x="114376" y="61595"/>
                </a:lnTo>
                <a:lnTo>
                  <a:pt x="111805" y="60114"/>
                </a:lnTo>
                <a:lnTo>
                  <a:pt x="108821" y="59126"/>
                </a:lnTo>
                <a:lnTo>
                  <a:pt x="105561" y="57197"/>
                </a:lnTo>
                <a:lnTo>
                  <a:pt x="102119" y="54642"/>
                </a:lnTo>
                <a:lnTo>
                  <a:pt x="98553" y="51668"/>
                </a:lnTo>
                <a:lnTo>
                  <a:pt x="94906" y="49686"/>
                </a:lnTo>
                <a:lnTo>
                  <a:pt x="91205" y="48364"/>
                </a:lnTo>
                <a:lnTo>
                  <a:pt x="68563" y="457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98"/>
          <p:cNvSpPr/>
          <p:nvPr/>
        </p:nvSpPr>
        <p:spPr>
          <a:xfrm>
            <a:off x="5545282" y="4629634"/>
            <a:ext cx="706735" cy="501940"/>
          </a:xfrm>
          <a:custGeom>
            <a:avLst/>
            <a:gdLst/>
            <a:ahLst/>
            <a:cxnLst/>
            <a:rect l="0" t="0" r="0" b="0"/>
            <a:pathLst>
              <a:path w="706735" h="501940">
                <a:moveTo>
                  <a:pt x="615488" y="45235"/>
                </a:moveTo>
                <a:lnTo>
                  <a:pt x="597284" y="39168"/>
                </a:lnTo>
                <a:lnTo>
                  <a:pt x="578187" y="36188"/>
                </a:lnTo>
                <a:lnTo>
                  <a:pt x="559539" y="34865"/>
                </a:lnTo>
                <a:lnTo>
                  <a:pt x="541902" y="34119"/>
                </a:lnTo>
                <a:lnTo>
                  <a:pt x="524822" y="32629"/>
                </a:lnTo>
                <a:lnTo>
                  <a:pt x="514404" y="30481"/>
                </a:lnTo>
                <a:lnTo>
                  <a:pt x="493092" y="25977"/>
                </a:lnTo>
                <a:lnTo>
                  <a:pt x="471413" y="22173"/>
                </a:lnTo>
                <a:lnTo>
                  <a:pt x="452394" y="16782"/>
                </a:lnTo>
                <a:lnTo>
                  <a:pt x="432402" y="12675"/>
                </a:lnTo>
                <a:lnTo>
                  <a:pt x="412368" y="11458"/>
                </a:lnTo>
                <a:lnTo>
                  <a:pt x="397789" y="7786"/>
                </a:lnTo>
                <a:lnTo>
                  <a:pt x="390345" y="5030"/>
                </a:lnTo>
                <a:lnTo>
                  <a:pt x="371914" y="1966"/>
                </a:lnTo>
                <a:lnTo>
                  <a:pt x="351023" y="605"/>
                </a:lnTo>
                <a:lnTo>
                  <a:pt x="329038" y="0"/>
                </a:lnTo>
                <a:lnTo>
                  <a:pt x="309954" y="3117"/>
                </a:lnTo>
                <a:lnTo>
                  <a:pt x="293005" y="7466"/>
                </a:lnTo>
                <a:lnTo>
                  <a:pt x="277005" y="9399"/>
                </a:lnTo>
                <a:lnTo>
                  <a:pt x="261428" y="13645"/>
                </a:lnTo>
                <a:lnTo>
                  <a:pt x="247308" y="19765"/>
                </a:lnTo>
                <a:lnTo>
                  <a:pt x="230948" y="30351"/>
                </a:lnTo>
                <a:lnTo>
                  <a:pt x="210579" y="41531"/>
                </a:lnTo>
                <a:lnTo>
                  <a:pt x="189727" y="52887"/>
                </a:lnTo>
                <a:lnTo>
                  <a:pt x="172401" y="64294"/>
                </a:lnTo>
                <a:lnTo>
                  <a:pt x="154400" y="71910"/>
                </a:lnTo>
                <a:lnTo>
                  <a:pt x="148076" y="75718"/>
                </a:lnTo>
                <a:lnTo>
                  <a:pt x="143860" y="79527"/>
                </a:lnTo>
                <a:lnTo>
                  <a:pt x="141049" y="83336"/>
                </a:lnTo>
                <a:lnTo>
                  <a:pt x="127766" y="90956"/>
                </a:lnTo>
                <a:lnTo>
                  <a:pt x="111702" y="98576"/>
                </a:lnTo>
                <a:lnTo>
                  <a:pt x="91042" y="113816"/>
                </a:lnTo>
                <a:lnTo>
                  <a:pt x="74731" y="129056"/>
                </a:lnTo>
                <a:lnTo>
                  <a:pt x="63115" y="140486"/>
                </a:lnTo>
                <a:lnTo>
                  <a:pt x="59280" y="143026"/>
                </a:lnTo>
                <a:lnTo>
                  <a:pt x="51631" y="145848"/>
                </a:lnTo>
                <a:lnTo>
                  <a:pt x="49083" y="147870"/>
                </a:lnTo>
                <a:lnTo>
                  <a:pt x="47385" y="150488"/>
                </a:lnTo>
                <a:lnTo>
                  <a:pt x="46252" y="153504"/>
                </a:lnTo>
                <a:lnTo>
                  <a:pt x="41607" y="160242"/>
                </a:lnTo>
                <a:lnTo>
                  <a:pt x="28278" y="174915"/>
                </a:lnTo>
                <a:lnTo>
                  <a:pt x="25894" y="178678"/>
                </a:lnTo>
                <a:lnTo>
                  <a:pt x="23246" y="186247"/>
                </a:lnTo>
                <a:lnTo>
                  <a:pt x="21755" y="197648"/>
                </a:lnTo>
                <a:lnTo>
                  <a:pt x="20276" y="201454"/>
                </a:lnTo>
                <a:lnTo>
                  <a:pt x="13396" y="212878"/>
                </a:lnTo>
                <a:lnTo>
                  <a:pt x="9524" y="228116"/>
                </a:lnTo>
                <a:lnTo>
                  <a:pt x="4117" y="250129"/>
                </a:lnTo>
                <a:lnTo>
                  <a:pt x="2167" y="259301"/>
                </a:lnTo>
                <a:lnTo>
                  <a:pt x="0" y="272879"/>
                </a:lnTo>
                <a:lnTo>
                  <a:pt x="693" y="280818"/>
                </a:lnTo>
                <a:lnTo>
                  <a:pt x="2424" y="289920"/>
                </a:lnTo>
                <a:lnTo>
                  <a:pt x="4848" y="299799"/>
                </a:lnTo>
                <a:lnTo>
                  <a:pt x="10275" y="310194"/>
                </a:lnTo>
                <a:lnTo>
                  <a:pt x="17702" y="320935"/>
                </a:lnTo>
                <a:lnTo>
                  <a:pt x="26464" y="331905"/>
                </a:lnTo>
                <a:lnTo>
                  <a:pt x="33575" y="341758"/>
                </a:lnTo>
                <a:lnTo>
                  <a:pt x="39586" y="350868"/>
                </a:lnTo>
                <a:lnTo>
                  <a:pt x="49651" y="365221"/>
                </a:lnTo>
                <a:lnTo>
                  <a:pt x="54113" y="369050"/>
                </a:lnTo>
                <a:lnTo>
                  <a:pt x="58358" y="371601"/>
                </a:lnTo>
                <a:lnTo>
                  <a:pt x="66461" y="381210"/>
                </a:lnTo>
                <a:lnTo>
                  <a:pt x="70400" y="387329"/>
                </a:lnTo>
                <a:lnTo>
                  <a:pt x="81550" y="397514"/>
                </a:lnTo>
                <a:lnTo>
                  <a:pt x="88079" y="402008"/>
                </a:lnTo>
                <a:lnTo>
                  <a:pt x="92432" y="406274"/>
                </a:lnTo>
                <a:lnTo>
                  <a:pt x="95334" y="410387"/>
                </a:lnTo>
                <a:lnTo>
                  <a:pt x="97268" y="414400"/>
                </a:lnTo>
                <a:lnTo>
                  <a:pt x="102368" y="418345"/>
                </a:lnTo>
                <a:lnTo>
                  <a:pt x="123939" y="429965"/>
                </a:lnTo>
                <a:lnTo>
                  <a:pt x="127769" y="433802"/>
                </a:lnTo>
                <a:lnTo>
                  <a:pt x="139982" y="449085"/>
                </a:lnTo>
                <a:lnTo>
                  <a:pt x="143544" y="451628"/>
                </a:lnTo>
                <a:lnTo>
                  <a:pt x="150888" y="454454"/>
                </a:lnTo>
                <a:lnTo>
                  <a:pt x="162163" y="456046"/>
                </a:lnTo>
                <a:lnTo>
                  <a:pt x="164681" y="457539"/>
                </a:lnTo>
                <a:lnTo>
                  <a:pt x="166360" y="459804"/>
                </a:lnTo>
                <a:lnTo>
                  <a:pt x="167480" y="462585"/>
                </a:lnTo>
                <a:lnTo>
                  <a:pt x="169495" y="464438"/>
                </a:lnTo>
                <a:lnTo>
                  <a:pt x="172109" y="465674"/>
                </a:lnTo>
                <a:lnTo>
                  <a:pt x="182211" y="469587"/>
                </a:lnTo>
                <a:lnTo>
                  <a:pt x="203634" y="479793"/>
                </a:lnTo>
                <a:lnTo>
                  <a:pt x="223315" y="486022"/>
                </a:lnTo>
                <a:lnTo>
                  <a:pt x="245288" y="489529"/>
                </a:lnTo>
                <a:lnTo>
                  <a:pt x="259185" y="491619"/>
                </a:lnTo>
                <a:lnTo>
                  <a:pt x="282294" y="496782"/>
                </a:lnTo>
                <a:lnTo>
                  <a:pt x="299338" y="499923"/>
                </a:lnTo>
                <a:lnTo>
                  <a:pt x="320628" y="501939"/>
                </a:lnTo>
                <a:lnTo>
                  <a:pt x="331285" y="499564"/>
                </a:lnTo>
                <a:lnTo>
                  <a:pt x="346009" y="495441"/>
                </a:lnTo>
                <a:lnTo>
                  <a:pt x="363445" y="490153"/>
                </a:lnTo>
                <a:lnTo>
                  <a:pt x="381419" y="485357"/>
                </a:lnTo>
                <a:lnTo>
                  <a:pt x="399752" y="480890"/>
                </a:lnTo>
                <a:lnTo>
                  <a:pt x="418324" y="476641"/>
                </a:lnTo>
                <a:lnTo>
                  <a:pt x="433245" y="472539"/>
                </a:lnTo>
                <a:lnTo>
                  <a:pt x="445733" y="468535"/>
                </a:lnTo>
                <a:lnTo>
                  <a:pt x="465111" y="461969"/>
                </a:lnTo>
                <a:lnTo>
                  <a:pt x="483160" y="457002"/>
                </a:lnTo>
                <a:lnTo>
                  <a:pt x="492329" y="451339"/>
                </a:lnTo>
                <a:lnTo>
                  <a:pt x="504024" y="447976"/>
                </a:lnTo>
                <a:lnTo>
                  <a:pt x="510698" y="447079"/>
                </a:lnTo>
                <a:lnTo>
                  <a:pt x="521501" y="442696"/>
                </a:lnTo>
                <a:lnTo>
                  <a:pt x="533076" y="436515"/>
                </a:lnTo>
                <a:lnTo>
                  <a:pt x="550920" y="429534"/>
                </a:lnTo>
                <a:lnTo>
                  <a:pt x="564777" y="422198"/>
                </a:lnTo>
                <a:lnTo>
                  <a:pt x="583105" y="410928"/>
                </a:lnTo>
                <a:lnTo>
                  <a:pt x="601236" y="399545"/>
                </a:lnTo>
                <a:lnTo>
                  <a:pt x="605986" y="395742"/>
                </a:lnTo>
                <a:lnTo>
                  <a:pt x="618038" y="381356"/>
                </a:lnTo>
                <a:lnTo>
                  <a:pt x="624808" y="372186"/>
                </a:lnTo>
                <a:lnTo>
                  <a:pt x="632330" y="358610"/>
                </a:lnTo>
                <a:lnTo>
                  <a:pt x="636943" y="348343"/>
                </a:lnTo>
                <a:lnTo>
                  <a:pt x="646680" y="334153"/>
                </a:lnTo>
                <a:lnTo>
                  <a:pt x="653904" y="321386"/>
                </a:lnTo>
                <a:lnTo>
                  <a:pt x="665111" y="305987"/>
                </a:lnTo>
                <a:lnTo>
                  <a:pt x="669292" y="297438"/>
                </a:lnTo>
                <a:lnTo>
                  <a:pt x="671646" y="285486"/>
                </a:lnTo>
                <a:lnTo>
                  <a:pt x="671977" y="281602"/>
                </a:lnTo>
                <a:lnTo>
                  <a:pt x="673467" y="277743"/>
                </a:lnTo>
                <a:lnTo>
                  <a:pt x="681632" y="264974"/>
                </a:lnTo>
                <a:lnTo>
                  <a:pt x="688488" y="252540"/>
                </a:lnTo>
                <a:lnTo>
                  <a:pt x="692095" y="243129"/>
                </a:lnTo>
                <a:lnTo>
                  <a:pt x="695769" y="231775"/>
                </a:lnTo>
                <a:lnTo>
                  <a:pt x="699489" y="219125"/>
                </a:lnTo>
                <a:lnTo>
                  <a:pt x="701968" y="209422"/>
                </a:lnTo>
                <a:lnTo>
                  <a:pt x="704724" y="195254"/>
                </a:lnTo>
                <a:lnTo>
                  <a:pt x="706274" y="180137"/>
                </a:lnTo>
                <a:lnTo>
                  <a:pt x="706734" y="167615"/>
                </a:lnTo>
                <a:lnTo>
                  <a:pt x="703455" y="152967"/>
                </a:lnTo>
                <a:lnTo>
                  <a:pt x="700802" y="143726"/>
                </a:lnTo>
                <a:lnTo>
                  <a:pt x="696494" y="133756"/>
                </a:lnTo>
                <a:lnTo>
                  <a:pt x="691082" y="123299"/>
                </a:lnTo>
                <a:lnTo>
                  <a:pt x="684934" y="112518"/>
                </a:lnTo>
                <a:lnTo>
                  <a:pt x="674716" y="97152"/>
                </a:lnTo>
                <a:lnTo>
                  <a:pt x="664671" y="84820"/>
                </a:lnTo>
                <a:lnTo>
                  <a:pt x="651740" y="70872"/>
                </a:lnTo>
                <a:lnTo>
                  <a:pt x="640913" y="62979"/>
                </a:lnTo>
                <a:lnTo>
                  <a:pt x="620905" y="55150"/>
                </a:lnTo>
                <a:lnTo>
                  <a:pt x="602655" y="49642"/>
                </a:lnTo>
                <a:lnTo>
                  <a:pt x="586077" y="47194"/>
                </a:lnTo>
                <a:lnTo>
                  <a:pt x="573630" y="42719"/>
                </a:lnTo>
                <a:lnTo>
                  <a:pt x="563864" y="37767"/>
                </a:lnTo>
                <a:lnTo>
                  <a:pt x="559482" y="36447"/>
                </a:lnTo>
                <a:lnTo>
                  <a:pt x="535477" y="3380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99"/>
          <p:cNvSpPr/>
          <p:nvPr/>
        </p:nvSpPr>
        <p:spPr>
          <a:xfrm>
            <a:off x="6172369" y="3760627"/>
            <a:ext cx="639389" cy="467815"/>
          </a:xfrm>
          <a:custGeom>
            <a:avLst/>
            <a:gdLst/>
            <a:ahLst/>
            <a:cxnLst/>
            <a:rect l="0" t="0" r="0" b="0"/>
            <a:pathLst>
              <a:path w="639389" h="467815">
                <a:moveTo>
                  <a:pt x="571331" y="56993"/>
                </a:moveTo>
                <a:lnTo>
                  <a:pt x="565263" y="44857"/>
                </a:lnTo>
                <a:lnTo>
                  <a:pt x="555421" y="31242"/>
                </a:lnTo>
                <a:lnTo>
                  <a:pt x="541400" y="23111"/>
                </a:lnTo>
                <a:lnTo>
                  <a:pt x="525008" y="16534"/>
                </a:lnTo>
                <a:lnTo>
                  <a:pt x="508640" y="11562"/>
                </a:lnTo>
                <a:lnTo>
                  <a:pt x="495746" y="3879"/>
                </a:lnTo>
                <a:lnTo>
                  <a:pt x="487784" y="1637"/>
                </a:lnTo>
                <a:lnTo>
                  <a:pt x="469852" y="640"/>
                </a:lnTo>
                <a:lnTo>
                  <a:pt x="441139" y="197"/>
                </a:lnTo>
                <a:lnTo>
                  <a:pt x="398745" y="0"/>
                </a:lnTo>
                <a:lnTo>
                  <a:pt x="380073" y="1217"/>
                </a:lnTo>
                <a:lnTo>
                  <a:pt x="363816" y="3299"/>
                </a:lnTo>
                <a:lnTo>
                  <a:pt x="349167" y="5957"/>
                </a:lnTo>
                <a:lnTo>
                  <a:pt x="329505" y="8910"/>
                </a:lnTo>
                <a:lnTo>
                  <a:pt x="315262" y="10223"/>
                </a:lnTo>
                <a:lnTo>
                  <a:pt x="300466" y="10806"/>
                </a:lnTo>
                <a:lnTo>
                  <a:pt x="294234" y="12231"/>
                </a:lnTo>
                <a:lnTo>
                  <a:pt x="278126" y="20305"/>
                </a:lnTo>
                <a:lnTo>
                  <a:pt x="264911" y="27141"/>
                </a:lnTo>
                <a:lnTo>
                  <a:pt x="250571" y="31025"/>
                </a:lnTo>
                <a:lnTo>
                  <a:pt x="243190" y="32061"/>
                </a:lnTo>
                <a:lnTo>
                  <a:pt x="231921" y="37831"/>
                </a:lnTo>
                <a:lnTo>
                  <a:pt x="218057" y="46758"/>
                </a:lnTo>
                <a:lnTo>
                  <a:pt x="202465" y="57790"/>
                </a:lnTo>
                <a:lnTo>
                  <a:pt x="186990" y="67684"/>
                </a:lnTo>
                <a:lnTo>
                  <a:pt x="171594" y="76820"/>
                </a:lnTo>
                <a:lnTo>
                  <a:pt x="156249" y="85451"/>
                </a:lnTo>
                <a:lnTo>
                  <a:pt x="144750" y="93745"/>
                </a:lnTo>
                <a:lnTo>
                  <a:pt x="135814" y="101814"/>
                </a:lnTo>
                <a:lnTo>
                  <a:pt x="128586" y="109734"/>
                </a:lnTo>
                <a:lnTo>
                  <a:pt x="118687" y="118823"/>
                </a:lnTo>
                <a:lnTo>
                  <a:pt x="107008" y="128693"/>
                </a:lnTo>
                <a:lnTo>
                  <a:pt x="94143" y="139083"/>
                </a:lnTo>
                <a:lnTo>
                  <a:pt x="84295" y="147279"/>
                </a:lnTo>
                <a:lnTo>
                  <a:pt x="69967" y="159774"/>
                </a:lnTo>
                <a:lnTo>
                  <a:pt x="59366" y="172946"/>
                </a:lnTo>
                <a:lnTo>
                  <a:pt x="50420" y="185997"/>
                </a:lnTo>
                <a:lnTo>
                  <a:pt x="42212" y="196031"/>
                </a:lnTo>
                <a:lnTo>
                  <a:pt x="36974" y="203025"/>
                </a:lnTo>
                <a:lnTo>
                  <a:pt x="24383" y="220956"/>
                </a:lnTo>
                <a:lnTo>
                  <a:pt x="17093" y="234851"/>
                </a:lnTo>
                <a:lnTo>
                  <a:pt x="9602" y="256588"/>
                </a:lnTo>
                <a:lnTo>
                  <a:pt x="6345" y="266257"/>
                </a:lnTo>
                <a:lnTo>
                  <a:pt x="2726" y="280385"/>
                </a:lnTo>
                <a:lnTo>
                  <a:pt x="1118" y="290898"/>
                </a:lnTo>
                <a:lnTo>
                  <a:pt x="211" y="303957"/>
                </a:lnTo>
                <a:lnTo>
                  <a:pt x="0" y="311958"/>
                </a:lnTo>
                <a:lnTo>
                  <a:pt x="3293" y="323134"/>
                </a:lnTo>
                <a:lnTo>
                  <a:pt x="5949" y="329670"/>
                </a:lnTo>
                <a:lnTo>
                  <a:pt x="12287" y="347092"/>
                </a:lnTo>
                <a:lnTo>
                  <a:pt x="15755" y="357072"/>
                </a:lnTo>
                <a:lnTo>
                  <a:pt x="19608" y="371548"/>
                </a:lnTo>
                <a:lnTo>
                  <a:pt x="20635" y="377186"/>
                </a:lnTo>
                <a:lnTo>
                  <a:pt x="25163" y="386838"/>
                </a:lnTo>
                <a:lnTo>
                  <a:pt x="31410" y="396630"/>
                </a:lnTo>
                <a:lnTo>
                  <a:pt x="38419" y="409449"/>
                </a:lnTo>
                <a:lnTo>
                  <a:pt x="45767" y="420227"/>
                </a:lnTo>
                <a:lnTo>
                  <a:pt x="49505" y="424878"/>
                </a:lnTo>
                <a:lnTo>
                  <a:pt x="53267" y="427980"/>
                </a:lnTo>
                <a:lnTo>
                  <a:pt x="57044" y="430048"/>
                </a:lnTo>
                <a:lnTo>
                  <a:pt x="71816" y="436344"/>
                </a:lnTo>
                <a:lnTo>
                  <a:pt x="86435" y="442763"/>
                </a:lnTo>
                <a:lnTo>
                  <a:pt x="105631" y="449850"/>
                </a:lnTo>
                <a:lnTo>
                  <a:pt x="123476" y="457232"/>
                </a:lnTo>
                <a:lnTo>
                  <a:pt x="139874" y="463477"/>
                </a:lnTo>
                <a:lnTo>
                  <a:pt x="155629" y="466252"/>
                </a:lnTo>
                <a:lnTo>
                  <a:pt x="168466" y="466992"/>
                </a:lnTo>
                <a:lnTo>
                  <a:pt x="203049" y="467814"/>
                </a:lnTo>
                <a:lnTo>
                  <a:pt x="220400" y="466764"/>
                </a:lnTo>
                <a:lnTo>
                  <a:pt x="237047" y="464793"/>
                </a:lnTo>
                <a:lnTo>
                  <a:pt x="253225" y="462210"/>
                </a:lnTo>
                <a:lnTo>
                  <a:pt x="266550" y="460487"/>
                </a:lnTo>
                <a:lnTo>
                  <a:pt x="277974" y="459339"/>
                </a:lnTo>
                <a:lnTo>
                  <a:pt x="296170" y="456793"/>
                </a:lnTo>
                <a:lnTo>
                  <a:pt x="308490" y="451428"/>
                </a:lnTo>
                <a:lnTo>
                  <a:pt x="318634" y="448220"/>
                </a:lnTo>
                <a:lnTo>
                  <a:pt x="331746" y="444810"/>
                </a:lnTo>
                <a:lnTo>
                  <a:pt x="346837" y="441268"/>
                </a:lnTo>
                <a:lnTo>
                  <a:pt x="364518" y="437636"/>
                </a:lnTo>
                <a:lnTo>
                  <a:pt x="404484" y="430214"/>
                </a:lnTo>
                <a:lnTo>
                  <a:pt x="420729" y="426457"/>
                </a:lnTo>
                <a:lnTo>
                  <a:pt x="434100" y="422682"/>
                </a:lnTo>
                <a:lnTo>
                  <a:pt x="445554" y="418896"/>
                </a:lnTo>
                <a:lnTo>
                  <a:pt x="460809" y="411291"/>
                </a:lnTo>
                <a:lnTo>
                  <a:pt x="478600" y="401141"/>
                </a:lnTo>
                <a:lnTo>
                  <a:pt x="513607" y="380128"/>
                </a:lnTo>
                <a:lnTo>
                  <a:pt x="537632" y="366555"/>
                </a:lnTo>
                <a:lnTo>
                  <a:pt x="553391" y="356289"/>
                </a:lnTo>
                <a:lnTo>
                  <a:pt x="559370" y="351773"/>
                </a:lnTo>
                <a:lnTo>
                  <a:pt x="565897" y="344953"/>
                </a:lnTo>
                <a:lnTo>
                  <a:pt x="572788" y="336596"/>
                </a:lnTo>
                <a:lnTo>
                  <a:pt x="579922" y="327215"/>
                </a:lnTo>
                <a:lnTo>
                  <a:pt x="594622" y="313404"/>
                </a:lnTo>
                <a:lnTo>
                  <a:pt x="602099" y="307944"/>
                </a:lnTo>
                <a:lnTo>
                  <a:pt x="607083" y="301764"/>
                </a:lnTo>
                <a:lnTo>
                  <a:pt x="610406" y="295103"/>
                </a:lnTo>
                <a:lnTo>
                  <a:pt x="615367" y="282199"/>
                </a:lnTo>
                <a:lnTo>
                  <a:pt x="624030" y="267795"/>
                </a:lnTo>
                <a:lnTo>
                  <a:pt x="626502" y="259479"/>
                </a:lnTo>
                <a:lnTo>
                  <a:pt x="633962" y="229454"/>
                </a:lnTo>
                <a:lnTo>
                  <a:pt x="635945" y="220227"/>
                </a:lnTo>
                <a:lnTo>
                  <a:pt x="638148" y="206588"/>
                </a:lnTo>
                <a:lnTo>
                  <a:pt x="638736" y="191013"/>
                </a:lnTo>
                <a:lnTo>
                  <a:pt x="639388" y="143227"/>
                </a:lnTo>
                <a:lnTo>
                  <a:pt x="638292" y="123372"/>
                </a:lnTo>
                <a:lnTo>
                  <a:pt x="636292" y="107595"/>
                </a:lnTo>
                <a:lnTo>
                  <a:pt x="633688" y="94538"/>
                </a:lnTo>
                <a:lnTo>
                  <a:pt x="631952" y="84563"/>
                </a:lnTo>
                <a:lnTo>
                  <a:pt x="630024" y="70093"/>
                </a:lnTo>
                <a:lnTo>
                  <a:pt x="628239" y="64456"/>
                </a:lnTo>
                <a:lnTo>
                  <a:pt x="622870" y="54806"/>
                </a:lnTo>
                <a:lnTo>
                  <a:pt x="619660" y="51725"/>
                </a:lnTo>
                <a:lnTo>
                  <a:pt x="616250" y="49671"/>
                </a:lnTo>
                <a:lnTo>
                  <a:pt x="612707" y="48301"/>
                </a:lnTo>
                <a:lnTo>
                  <a:pt x="605383" y="43393"/>
                </a:lnTo>
                <a:lnTo>
                  <a:pt x="594190" y="3413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00"/>
          <p:cNvSpPr/>
          <p:nvPr/>
        </p:nvSpPr>
        <p:spPr>
          <a:xfrm>
            <a:off x="6812280" y="4069079"/>
            <a:ext cx="400051" cy="628651"/>
          </a:xfrm>
          <a:custGeom>
            <a:avLst/>
            <a:gdLst/>
            <a:ahLst/>
            <a:cxnLst/>
            <a:rect l="0" t="0" r="0" b="0"/>
            <a:pathLst>
              <a:path w="400051" h="628651">
                <a:moveTo>
                  <a:pt x="0" y="628650"/>
                </a:moveTo>
                <a:lnTo>
                  <a:pt x="0" y="622583"/>
                </a:lnTo>
                <a:lnTo>
                  <a:pt x="6773" y="609443"/>
                </a:lnTo>
                <a:lnTo>
                  <a:pt x="18250" y="592174"/>
                </a:lnTo>
                <a:lnTo>
                  <a:pt x="24867" y="584013"/>
                </a:lnTo>
                <a:lnTo>
                  <a:pt x="37722" y="569441"/>
                </a:lnTo>
                <a:lnTo>
                  <a:pt x="47669" y="558732"/>
                </a:lnTo>
                <a:lnTo>
                  <a:pt x="72543" y="533427"/>
                </a:lnTo>
                <a:lnTo>
                  <a:pt x="80112" y="524528"/>
                </a:lnTo>
                <a:lnTo>
                  <a:pt x="91909" y="507867"/>
                </a:lnTo>
                <a:lnTo>
                  <a:pt x="108158" y="485222"/>
                </a:lnTo>
                <a:lnTo>
                  <a:pt x="117825" y="472072"/>
                </a:lnTo>
                <a:lnTo>
                  <a:pt x="126810" y="458224"/>
                </a:lnTo>
                <a:lnTo>
                  <a:pt x="135340" y="443913"/>
                </a:lnTo>
                <a:lnTo>
                  <a:pt x="143566" y="429292"/>
                </a:lnTo>
                <a:lnTo>
                  <a:pt x="151591" y="417005"/>
                </a:lnTo>
                <a:lnTo>
                  <a:pt x="159480" y="406274"/>
                </a:lnTo>
                <a:lnTo>
                  <a:pt x="167280" y="396579"/>
                </a:lnTo>
                <a:lnTo>
                  <a:pt x="179333" y="379034"/>
                </a:lnTo>
                <a:lnTo>
                  <a:pt x="188923" y="362770"/>
                </a:lnTo>
                <a:lnTo>
                  <a:pt x="197420" y="347075"/>
                </a:lnTo>
                <a:lnTo>
                  <a:pt x="212202" y="321472"/>
                </a:lnTo>
                <a:lnTo>
                  <a:pt x="261200" y="238714"/>
                </a:lnTo>
                <a:lnTo>
                  <a:pt x="273992" y="215738"/>
                </a:lnTo>
                <a:lnTo>
                  <a:pt x="288333" y="188524"/>
                </a:lnTo>
                <a:lnTo>
                  <a:pt x="324898" y="115831"/>
                </a:lnTo>
                <a:lnTo>
                  <a:pt x="337248" y="93731"/>
                </a:lnTo>
                <a:lnTo>
                  <a:pt x="348022" y="76458"/>
                </a:lnTo>
                <a:lnTo>
                  <a:pt x="357745" y="62402"/>
                </a:lnTo>
                <a:lnTo>
                  <a:pt x="365496" y="51761"/>
                </a:lnTo>
                <a:lnTo>
                  <a:pt x="377495" y="36552"/>
                </a:lnTo>
                <a:lnTo>
                  <a:pt x="387062" y="25559"/>
                </a:lnTo>
                <a:lnTo>
                  <a:pt x="391391" y="20850"/>
                </a:lnTo>
                <a:lnTo>
                  <a:pt x="394277" y="16440"/>
                </a:lnTo>
                <a:lnTo>
                  <a:pt x="40005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01"/>
          <p:cNvSpPr/>
          <p:nvPr/>
        </p:nvSpPr>
        <p:spPr>
          <a:xfrm>
            <a:off x="7052309" y="4046718"/>
            <a:ext cx="217172" cy="193812"/>
          </a:xfrm>
          <a:custGeom>
            <a:avLst/>
            <a:gdLst/>
            <a:ahLst/>
            <a:cxnLst/>
            <a:rect l="0" t="0" r="0" b="0"/>
            <a:pathLst>
              <a:path w="217172" h="193812">
                <a:moveTo>
                  <a:pt x="0" y="90941"/>
                </a:moveTo>
                <a:lnTo>
                  <a:pt x="0" y="97527"/>
                </a:lnTo>
                <a:lnTo>
                  <a:pt x="0" y="94715"/>
                </a:lnTo>
                <a:lnTo>
                  <a:pt x="2541" y="93457"/>
                </a:lnTo>
                <a:lnTo>
                  <a:pt x="6774" y="92618"/>
                </a:lnTo>
                <a:lnTo>
                  <a:pt x="12137" y="92059"/>
                </a:lnTo>
                <a:lnTo>
                  <a:pt x="16981" y="90417"/>
                </a:lnTo>
                <a:lnTo>
                  <a:pt x="21480" y="88052"/>
                </a:lnTo>
                <a:lnTo>
                  <a:pt x="25751" y="85205"/>
                </a:lnTo>
                <a:lnTo>
                  <a:pt x="31137" y="82037"/>
                </a:lnTo>
                <a:lnTo>
                  <a:pt x="37269" y="78655"/>
                </a:lnTo>
                <a:lnTo>
                  <a:pt x="43895" y="75131"/>
                </a:lnTo>
                <a:lnTo>
                  <a:pt x="55934" y="67701"/>
                </a:lnTo>
                <a:lnTo>
                  <a:pt x="89630" y="45899"/>
                </a:lnTo>
                <a:lnTo>
                  <a:pt x="102934" y="36783"/>
                </a:lnTo>
                <a:lnTo>
                  <a:pt x="113073" y="29436"/>
                </a:lnTo>
                <a:lnTo>
                  <a:pt x="121101" y="23268"/>
                </a:lnTo>
                <a:lnTo>
                  <a:pt x="127725" y="19156"/>
                </a:lnTo>
                <a:lnTo>
                  <a:pt x="133410" y="16414"/>
                </a:lnTo>
                <a:lnTo>
                  <a:pt x="138470" y="14587"/>
                </a:lnTo>
                <a:lnTo>
                  <a:pt x="144384" y="13368"/>
                </a:lnTo>
                <a:lnTo>
                  <a:pt x="150866" y="12556"/>
                </a:lnTo>
                <a:lnTo>
                  <a:pt x="157727" y="12014"/>
                </a:lnTo>
                <a:lnTo>
                  <a:pt x="162302" y="10383"/>
                </a:lnTo>
                <a:lnTo>
                  <a:pt x="165351" y="8026"/>
                </a:lnTo>
                <a:lnTo>
                  <a:pt x="167385" y="5185"/>
                </a:lnTo>
                <a:lnTo>
                  <a:pt x="170010" y="3290"/>
                </a:lnTo>
                <a:lnTo>
                  <a:pt x="176314" y="1185"/>
                </a:lnTo>
                <a:lnTo>
                  <a:pt x="179772" y="624"/>
                </a:lnTo>
                <a:lnTo>
                  <a:pt x="183349" y="250"/>
                </a:lnTo>
                <a:lnTo>
                  <a:pt x="187003" y="0"/>
                </a:lnTo>
                <a:lnTo>
                  <a:pt x="189439" y="1104"/>
                </a:lnTo>
                <a:lnTo>
                  <a:pt x="191062" y="3110"/>
                </a:lnTo>
                <a:lnTo>
                  <a:pt x="192145" y="5717"/>
                </a:lnTo>
                <a:lnTo>
                  <a:pt x="194137" y="7455"/>
                </a:lnTo>
                <a:lnTo>
                  <a:pt x="196735" y="8614"/>
                </a:lnTo>
                <a:lnTo>
                  <a:pt x="199737" y="9387"/>
                </a:lnTo>
                <a:lnTo>
                  <a:pt x="201738" y="11171"/>
                </a:lnTo>
                <a:lnTo>
                  <a:pt x="203072" y="13632"/>
                </a:lnTo>
                <a:lnTo>
                  <a:pt x="203962" y="16541"/>
                </a:lnTo>
                <a:lnTo>
                  <a:pt x="205825" y="19752"/>
                </a:lnTo>
                <a:lnTo>
                  <a:pt x="208336" y="23162"/>
                </a:lnTo>
                <a:lnTo>
                  <a:pt x="211281" y="26705"/>
                </a:lnTo>
                <a:lnTo>
                  <a:pt x="213244" y="30337"/>
                </a:lnTo>
                <a:lnTo>
                  <a:pt x="214553" y="34029"/>
                </a:lnTo>
                <a:lnTo>
                  <a:pt x="215426" y="37760"/>
                </a:lnTo>
                <a:lnTo>
                  <a:pt x="216007" y="44057"/>
                </a:lnTo>
                <a:lnTo>
                  <a:pt x="216395" y="52065"/>
                </a:lnTo>
                <a:lnTo>
                  <a:pt x="216654" y="61214"/>
                </a:lnTo>
                <a:lnTo>
                  <a:pt x="217171" y="19381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02"/>
          <p:cNvSpPr/>
          <p:nvPr/>
        </p:nvSpPr>
        <p:spPr>
          <a:xfrm>
            <a:off x="6777990" y="4560848"/>
            <a:ext cx="182880" cy="169299"/>
          </a:xfrm>
          <a:custGeom>
            <a:avLst/>
            <a:gdLst/>
            <a:ahLst/>
            <a:cxnLst/>
            <a:rect l="0" t="0" r="0" b="0"/>
            <a:pathLst>
              <a:path w="182880" h="169299">
                <a:moveTo>
                  <a:pt x="0" y="22581"/>
                </a:moveTo>
                <a:lnTo>
                  <a:pt x="6068" y="10446"/>
                </a:lnTo>
                <a:lnTo>
                  <a:pt x="9125" y="6871"/>
                </a:lnTo>
                <a:lnTo>
                  <a:pt x="12433" y="4488"/>
                </a:lnTo>
                <a:lnTo>
                  <a:pt x="20800" y="663"/>
                </a:lnTo>
                <a:lnTo>
                  <a:pt x="25331" y="140"/>
                </a:lnTo>
                <a:lnTo>
                  <a:pt x="28317" y="0"/>
                </a:lnTo>
                <a:lnTo>
                  <a:pt x="30308" y="1177"/>
                </a:lnTo>
                <a:lnTo>
                  <a:pt x="31635" y="3232"/>
                </a:lnTo>
                <a:lnTo>
                  <a:pt x="32519" y="5872"/>
                </a:lnTo>
                <a:lnTo>
                  <a:pt x="31840" y="10172"/>
                </a:lnTo>
                <a:lnTo>
                  <a:pt x="30116" y="15578"/>
                </a:lnTo>
                <a:lnTo>
                  <a:pt x="27697" y="21723"/>
                </a:lnTo>
                <a:lnTo>
                  <a:pt x="21623" y="38710"/>
                </a:lnTo>
                <a:lnTo>
                  <a:pt x="18225" y="48574"/>
                </a:lnTo>
                <a:lnTo>
                  <a:pt x="15960" y="56420"/>
                </a:lnTo>
                <a:lnTo>
                  <a:pt x="14449" y="62920"/>
                </a:lnTo>
                <a:lnTo>
                  <a:pt x="13444" y="68524"/>
                </a:lnTo>
                <a:lnTo>
                  <a:pt x="11502" y="74800"/>
                </a:lnTo>
                <a:lnTo>
                  <a:pt x="8938" y="81524"/>
                </a:lnTo>
                <a:lnTo>
                  <a:pt x="5959" y="88546"/>
                </a:lnTo>
                <a:lnTo>
                  <a:pt x="3972" y="94498"/>
                </a:lnTo>
                <a:lnTo>
                  <a:pt x="2648" y="99736"/>
                </a:lnTo>
                <a:lnTo>
                  <a:pt x="1765" y="104498"/>
                </a:lnTo>
                <a:lnTo>
                  <a:pt x="1176" y="111482"/>
                </a:lnTo>
                <a:lnTo>
                  <a:pt x="784" y="119949"/>
                </a:lnTo>
                <a:lnTo>
                  <a:pt x="45" y="156493"/>
                </a:lnTo>
                <a:lnTo>
                  <a:pt x="1300" y="158846"/>
                </a:lnTo>
                <a:lnTo>
                  <a:pt x="3406" y="161684"/>
                </a:lnTo>
                <a:lnTo>
                  <a:pt x="9845" y="169298"/>
                </a:lnTo>
                <a:lnTo>
                  <a:pt x="11643" y="168652"/>
                </a:lnTo>
                <a:lnTo>
                  <a:pt x="17028" y="164548"/>
                </a:lnTo>
                <a:lnTo>
                  <a:pt x="21512" y="162946"/>
                </a:lnTo>
                <a:lnTo>
                  <a:pt x="27041" y="161878"/>
                </a:lnTo>
                <a:lnTo>
                  <a:pt x="33267" y="161166"/>
                </a:lnTo>
                <a:lnTo>
                  <a:pt x="38688" y="160691"/>
                </a:lnTo>
                <a:lnTo>
                  <a:pt x="43572" y="160375"/>
                </a:lnTo>
                <a:lnTo>
                  <a:pt x="52386" y="160023"/>
                </a:lnTo>
                <a:lnTo>
                  <a:pt x="60535" y="159866"/>
                </a:lnTo>
                <a:lnTo>
                  <a:pt x="64486" y="158555"/>
                </a:lnTo>
                <a:lnTo>
                  <a:pt x="68391" y="156410"/>
                </a:lnTo>
                <a:lnTo>
                  <a:pt x="72263" y="153711"/>
                </a:lnTo>
                <a:lnTo>
                  <a:pt x="79926" y="150641"/>
                </a:lnTo>
                <a:lnTo>
                  <a:pt x="90114" y="147325"/>
                </a:lnTo>
                <a:lnTo>
                  <a:pt x="101986" y="143843"/>
                </a:lnTo>
                <a:lnTo>
                  <a:pt x="112440" y="141523"/>
                </a:lnTo>
                <a:lnTo>
                  <a:pt x="121950" y="139976"/>
                </a:lnTo>
                <a:lnTo>
                  <a:pt x="130830" y="138944"/>
                </a:lnTo>
                <a:lnTo>
                  <a:pt x="138020" y="138257"/>
                </a:lnTo>
                <a:lnTo>
                  <a:pt x="144083" y="137798"/>
                </a:lnTo>
                <a:lnTo>
                  <a:pt x="182879" y="14831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Complementary angles</a:t>
            </a:r>
            <a:endParaRPr lang="en-US" dirty="0"/>
          </a:p>
        </p:txBody>
      </p:sp>
      <p:sp>
        <p:nvSpPr>
          <p:cNvPr id="3" name="Content Placeholder 2"/>
          <p:cNvSpPr>
            <a:spLocks noGrp="1"/>
          </p:cNvSpPr>
          <p:nvPr>
            <p:ph idx="1"/>
          </p:nvPr>
        </p:nvSpPr>
        <p:spPr/>
        <p:txBody>
          <a:bodyPr/>
          <a:lstStyle/>
          <a:p>
            <a:r>
              <a:rPr lang="en-US" dirty="0" smtClean="0"/>
              <a:t>Complementary angles are two angles whose measures have the sum 90.</a:t>
            </a:r>
          </a:p>
          <a:p>
            <a:endParaRPr lang="en-US" dirty="0"/>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8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457200"/>
            <a:ext cx="104775" cy="209550"/>
          </a:xfrm>
          <a:prstGeom prst="rect">
            <a:avLst/>
          </a:prstGeom>
          <a:noFill/>
        </p:spPr>
      </p:pic>
      <p:pic>
        <p:nvPicPr>
          <p:cNvPr id="12291" name="Picture 3"/>
          <p:cNvPicPr>
            <a:picLocks noChangeAspect="1" noChangeArrowheads="1"/>
          </p:cNvPicPr>
          <p:nvPr/>
        </p:nvPicPr>
        <p:blipFill>
          <a:blip r:embed="rId4"/>
          <a:srcRect/>
          <a:stretch>
            <a:fillRect/>
          </a:stretch>
        </p:blipFill>
        <p:spPr bwMode="auto">
          <a:xfrm>
            <a:off x="990600" y="2743200"/>
            <a:ext cx="3962400" cy="2085975"/>
          </a:xfrm>
          <a:prstGeom prst="rect">
            <a:avLst/>
          </a:prstGeom>
          <a:noFill/>
          <a:ln w="9525">
            <a:noFill/>
            <a:miter lim="800000"/>
            <a:headEnd/>
            <a:tailEnd/>
          </a:ln>
          <a:effectLst/>
        </p:spPr>
      </p:pic>
      <p:sp>
        <p:nvSpPr>
          <p:cNvPr id="7" name="SMARTPenAnnotation321"/>
          <p:cNvSpPr/>
          <p:nvPr/>
        </p:nvSpPr>
        <p:spPr>
          <a:xfrm>
            <a:off x="5292090" y="3259670"/>
            <a:ext cx="422756" cy="317920"/>
          </a:xfrm>
          <a:custGeom>
            <a:avLst/>
            <a:gdLst/>
            <a:ahLst/>
            <a:cxnLst/>
            <a:rect l="0" t="0" r="0" b="0"/>
            <a:pathLst>
              <a:path w="422756" h="317920">
                <a:moveTo>
                  <a:pt x="0" y="66459"/>
                </a:moveTo>
                <a:lnTo>
                  <a:pt x="19682" y="76301"/>
                </a:lnTo>
                <a:lnTo>
                  <a:pt x="20741" y="78101"/>
                </a:lnTo>
                <a:lnTo>
                  <a:pt x="22580" y="87591"/>
                </a:lnTo>
                <a:lnTo>
                  <a:pt x="22777" y="94875"/>
                </a:lnTo>
                <a:lnTo>
                  <a:pt x="24075" y="99373"/>
                </a:lnTo>
                <a:lnTo>
                  <a:pt x="26210" y="104912"/>
                </a:lnTo>
                <a:lnTo>
                  <a:pt x="28903" y="111144"/>
                </a:lnTo>
                <a:lnTo>
                  <a:pt x="30699" y="116570"/>
                </a:lnTo>
                <a:lnTo>
                  <a:pt x="32693" y="125984"/>
                </a:lnTo>
                <a:lnTo>
                  <a:pt x="34495" y="131543"/>
                </a:lnTo>
                <a:lnTo>
                  <a:pt x="36967" y="137788"/>
                </a:lnTo>
                <a:lnTo>
                  <a:pt x="39884" y="144492"/>
                </a:lnTo>
                <a:lnTo>
                  <a:pt x="41830" y="151501"/>
                </a:lnTo>
                <a:lnTo>
                  <a:pt x="43126" y="158714"/>
                </a:lnTo>
                <a:lnTo>
                  <a:pt x="43991" y="166062"/>
                </a:lnTo>
                <a:lnTo>
                  <a:pt x="44567" y="172232"/>
                </a:lnTo>
                <a:lnTo>
                  <a:pt x="44951" y="177614"/>
                </a:lnTo>
                <a:lnTo>
                  <a:pt x="45207" y="182472"/>
                </a:lnTo>
                <a:lnTo>
                  <a:pt x="45652" y="239530"/>
                </a:lnTo>
                <a:lnTo>
                  <a:pt x="45719" y="281792"/>
                </a:lnTo>
                <a:lnTo>
                  <a:pt x="46989" y="282404"/>
                </a:lnTo>
                <a:lnTo>
                  <a:pt x="51787" y="283085"/>
                </a:lnTo>
                <a:lnTo>
                  <a:pt x="53574" y="284536"/>
                </a:lnTo>
                <a:lnTo>
                  <a:pt x="54766" y="286774"/>
                </a:lnTo>
                <a:lnTo>
                  <a:pt x="55561" y="289536"/>
                </a:lnTo>
                <a:lnTo>
                  <a:pt x="54820" y="291377"/>
                </a:lnTo>
                <a:lnTo>
                  <a:pt x="53057" y="292605"/>
                </a:lnTo>
                <a:lnTo>
                  <a:pt x="47169" y="294575"/>
                </a:lnTo>
                <a:lnTo>
                  <a:pt x="46686" y="293466"/>
                </a:lnTo>
                <a:lnTo>
                  <a:pt x="46149" y="288848"/>
                </a:lnTo>
                <a:lnTo>
                  <a:pt x="44736" y="285838"/>
                </a:lnTo>
                <a:lnTo>
                  <a:pt x="39779" y="279108"/>
                </a:lnTo>
                <a:lnTo>
                  <a:pt x="37949" y="275535"/>
                </a:lnTo>
                <a:lnTo>
                  <a:pt x="35916" y="268179"/>
                </a:lnTo>
                <a:lnTo>
                  <a:pt x="35013" y="260676"/>
                </a:lnTo>
                <a:lnTo>
                  <a:pt x="34772" y="256897"/>
                </a:lnTo>
                <a:lnTo>
                  <a:pt x="35881" y="251838"/>
                </a:lnTo>
                <a:lnTo>
                  <a:pt x="37890" y="245925"/>
                </a:lnTo>
                <a:lnTo>
                  <a:pt x="40500" y="239443"/>
                </a:lnTo>
                <a:lnTo>
                  <a:pt x="42240" y="233852"/>
                </a:lnTo>
                <a:lnTo>
                  <a:pt x="44173" y="224253"/>
                </a:lnTo>
                <a:lnTo>
                  <a:pt x="44688" y="218645"/>
                </a:lnTo>
                <a:lnTo>
                  <a:pt x="45032" y="212367"/>
                </a:lnTo>
                <a:lnTo>
                  <a:pt x="45262" y="205641"/>
                </a:lnTo>
                <a:lnTo>
                  <a:pt x="46684" y="197347"/>
                </a:lnTo>
                <a:lnTo>
                  <a:pt x="48903" y="188008"/>
                </a:lnTo>
                <a:lnTo>
                  <a:pt x="51652" y="177972"/>
                </a:lnTo>
                <a:lnTo>
                  <a:pt x="56024" y="164931"/>
                </a:lnTo>
                <a:lnTo>
                  <a:pt x="82417" y="92252"/>
                </a:lnTo>
                <a:lnTo>
                  <a:pt x="86694" y="82384"/>
                </a:lnTo>
                <a:lnTo>
                  <a:pt x="90816" y="74536"/>
                </a:lnTo>
                <a:lnTo>
                  <a:pt x="94834" y="68034"/>
                </a:lnTo>
                <a:lnTo>
                  <a:pt x="98782" y="63699"/>
                </a:lnTo>
                <a:lnTo>
                  <a:pt x="102685" y="60809"/>
                </a:lnTo>
                <a:lnTo>
                  <a:pt x="106556" y="58883"/>
                </a:lnTo>
                <a:lnTo>
                  <a:pt x="109137" y="56328"/>
                </a:lnTo>
                <a:lnTo>
                  <a:pt x="110858" y="53356"/>
                </a:lnTo>
                <a:lnTo>
                  <a:pt x="112005" y="50103"/>
                </a:lnTo>
                <a:lnTo>
                  <a:pt x="115310" y="46666"/>
                </a:lnTo>
                <a:lnTo>
                  <a:pt x="125755" y="39459"/>
                </a:lnTo>
                <a:lnTo>
                  <a:pt x="133780" y="34329"/>
                </a:lnTo>
                <a:lnTo>
                  <a:pt x="142431" y="33129"/>
                </a:lnTo>
                <a:lnTo>
                  <a:pt x="153472" y="32596"/>
                </a:lnTo>
                <a:lnTo>
                  <a:pt x="162613" y="32359"/>
                </a:lnTo>
                <a:lnTo>
                  <a:pt x="166829" y="33566"/>
                </a:lnTo>
                <a:lnTo>
                  <a:pt x="179333" y="41241"/>
                </a:lnTo>
                <a:lnTo>
                  <a:pt x="182179" y="43133"/>
                </a:lnTo>
                <a:lnTo>
                  <a:pt x="188740" y="49529"/>
                </a:lnTo>
                <a:lnTo>
                  <a:pt x="190596" y="52633"/>
                </a:lnTo>
                <a:lnTo>
                  <a:pt x="194479" y="64338"/>
                </a:lnTo>
                <a:lnTo>
                  <a:pt x="196962" y="70125"/>
                </a:lnTo>
                <a:lnTo>
                  <a:pt x="199889" y="76524"/>
                </a:lnTo>
                <a:lnTo>
                  <a:pt x="201839" y="82059"/>
                </a:lnTo>
                <a:lnTo>
                  <a:pt x="204006" y="91596"/>
                </a:lnTo>
                <a:lnTo>
                  <a:pt x="204969" y="100068"/>
                </a:lnTo>
                <a:lnTo>
                  <a:pt x="205397" y="108067"/>
                </a:lnTo>
                <a:lnTo>
                  <a:pt x="205587" y="115855"/>
                </a:lnTo>
                <a:lnTo>
                  <a:pt x="206908" y="120980"/>
                </a:lnTo>
                <a:lnTo>
                  <a:pt x="209059" y="126936"/>
                </a:lnTo>
                <a:lnTo>
                  <a:pt x="211762" y="133448"/>
                </a:lnTo>
                <a:lnTo>
                  <a:pt x="213565" y="139058"/>
                </a:lnTo>
                <a:lnTo>
                  <a:pt x="215568" y="148679"/>
                </a:lnTo>
                <a:lnTo>
                  <a:pt x="216102" y="154292"/>
                </a:lnTo>
                <a:lnTo>
                  <a:pt x="216457" y="160575"/>
                </a:lnTo>
                <a:lnTo>
                  <a:pt x="216853" y="173059"/>
                </a:lnTo>
                <a:lnTo>
                  <a:pt x="217127" y="189419"/>
                </a:lnTo>
                <a:lnTo>
                  <a:pt x="220538" y="194345"/>
                </a:lnTo>
                <a:lnTo>
                  <a:pt x="223225" y="197436"/>
                </a:lnTo>
                <a:lnTo>
                  <a:pt x="225017" y="200768"/>
                </a:lnTo>
                <a:lnTo>
                  <a:pt x="227007" y="207855"/>
                </a:lnTo>
                <a:lnTo>
                  <a:pt x="227538" y="214063"/>
                </a:lnTo>
                <a:lnTo>
                  <a:pt x="227892" y="222012"/>
                </a:lnTo>
                <a:lnTo>
                  <a:pt x="228460" y="243942"/>
                </a:lnTo>
                <a:lnTo>
                  <a:pt x="228537" y="236780"/>
                </a:lnTo>
                <a:lnTo>
                  <a:pt x="228599" y="181894"/>
                </a:lnTo>
                <a:lnTo>
                  <a:pt x="229869" y="175166"/>
                </a:lnTo>
                <a:lnTo>
                  <a:pt x="231986" y="168140"/>
                </a:lnTo>
                <a:lnTo>
                  <a:pt x="234667" y="160917"/>
                </a:lnTo>
                <a:lnTo>
                  <a:pt x="237725" y="153561"/>
                </a:lnTo>
                <a:lnTo>
                  <a:pt x="241033" y="146117"/>
                </a:lnTo>
                <a:lnTo>
                  <a:pt x="244508" y="138615"/>
                </a:lnTo>
                <a:lnTo>
                  <a:pt x="246825" y="132343"/>
                </a:lnTo>
                <a:lnTo>
                  <a:pt x="248370" y="126892"/>
                </a:lnTo>
                <a:lnTo>
                  <a:pt x="249400" y="121988"/>
                </a:lnTo>
                <a:lnTo>
                  <a:pt x="253896" y="111098"/>
                </a:lnTo>
                <a:lnTo>
                  <a:pt x="260704" y="96218"/>
                </a:lnTo>
                <a:lnTo>
                  <a:pt x="280802" y="53994"/>
                </a:lnTo>
                <a:lnTo>
                  <a:pt x="286938" y="44832"/>
                </a:lnTo>
                <a:lnTo>
                  <a:pt x="293898" y="36528"/>
                </a:lnTo>
                <a:lnTo>
                  <a:pt x="301224" y="28603"/>
                </a:lnTo>
                <a:lnTo>
                  <a:pt x="304956" y="25982"/>
                </a:lnTo>
                <a:lnTo>
                  <a:pt x="316276" y="21023"/>
                </a:lnTo>
                <a:lnTo>
                  <a:pt x="327673" y="12074"/>
                </a:lnTo>
                <a:lnTo>
                  <a:pt x="335286" y="5035"/>
                </a:lnTo>
                <a:lnTo>
                  <a:pt x="339094" y="2650"/>
                </a:lnTo>
                <a:lnTo>
                  <a:pt x="346712" y="0"/>
                </a:lnTo>
                <a:lnTo>
                  <a:pt x="351791" y="563"/>
                </a:lnTo>
                <a:lnTo>
                  <a:pt x="364208" y="4576"/>
                </a:lnTo>
                <a:lnTo>
                  <a:pt x="377165" y="9644"/>
                </a:lnTo>
                <a:lnTo>
                  <a:pt x="388186" y="14962"/>
                </a:lnTo>
                <a:lnTo>
                  <a:pt x="392140" y="18157"/>
                </a:lnTo>
                <a:lnTo>
                  <a:pt x="394777" y="21558"/>
                </a:lnTo>
                <a:lnTo>
                  <a:pt x="398976" y="28723"/>
                </a:lnTo>
                <a:lnTo>
                  <a:pt x="405076" y="36142"/>
                </a:lnTo>
                <a:lnTo>
                  <a:pt x="407210" y="41168"/>
                </a:lnTo>
                <a:lnTo>
                  <a:pt x="408634" y="47058"/>
                </a:lnTo>
                <a:lnTo>
                  <a:pt x="409582" y="53525"/>
                </a:lnTo>
                <a:lnTo>
                  <a:pt x="411484" y="61647"/>
                </a:lnTo>
                <a:lnTo>
                  <a:pt x="414023" y="70871"/>
                </a:lnTo>
                <a:lnTo>
                  <a:pt x="416985" y="80830"/>
                </a:lnTo>
                <a:lnTo>
                  <a:pt x="418960" y="97630"/>
                </a:lnTo>
                <a:lnTo>
                  <a:pt x="420276" y="118990"/>
                </a:lnTo>
                <a:lnTo>
                  <a:pt x="421739" y="169816"/>
                </a:lnTo>
                <a:lnTo>
                  <a:pt x="422755" y="272702"/>
                </a:lnTo>
                <a:lnTo>
                  <a:pt x="421537" y="281425"/>
                </a:lnTo>
                <a:lnTo>
                  <a:pt x="419454" y="288510"/>
                </a:lnTo>
                <a:lnTo>
                  <a:pt x="413842" y="301162"/>
                </a:lnTo>
                <a:lnTo>
                  <a:pt x="411480" y="3179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22"/>
          <p:cNvSpPr/>
          <p:nvPr/>
        </p:nvSpPr>
        <p:spPr>
          <a:xfrm>
            <a:off x="5910228" y="3223259"/>
            <a:ext cx="376273" cy="262892"/>
          </a:xfrm>
          <a:custGeom>
            <a:avLst/>
            <a:gdLst/>
            <a:ahLst/>
            <a:cxnLst/>
            <a:rect l="0" t="0" r="0" b="0"/>
            <a:pathLst>
              <a:path w="376273" h="262892">
                <a:moveTo>
                  <a:pt x="261972" y="0"/>
                </a:moveTo>
                <a:lnTo>
                  <a:pt x="202109" y="59863"/>
                </a:lnTo>
                <a:lnTo>
                  <a:pt x="185233" y="75469"/>
                </a:lnTo>
                <a:lnTo>
                  <a:pt x="167633" y="90953"/>
                </a:lnTo>
                <a:lnTo>
                  <a:pt x="149549" y="106355"/>
                </a:lnTo>
                <a:lnTo>
                  <a:pt x="131143" y="120434"/>
                </a:lnTo>
                <a:lnTo>
                  <a:pt x="112523" y="133629"/>
                </a:lnTo>
                <a:lnTo>
                  <a:pt x="93759" y="146236"/>
                </a:lnTo>
                <a:lnTo>
                  <a:pt x="78710" y="158451"/>
                </a:lnTo>
                <a:lnTo>
                  <a:pt x="66137" y="170404"/>
                </a:lnTo>
                <a:lnTo>
                  <a:pt x="55215" y="182183"/>
                </a:lnTo>
                <a:lnTo>
                  <a:pt x="45394" y="191305"/>
                </a:lnTo>
                <a:lnTo>
                  <a:pt x="36307" y="198657"/>
                </a:lnTo>
                <a:lnTo>
                  <a:pt x="27708" y="204828"/>
                </a:lnTo>
                <a:lnTo>
                  <a:pt x="20706" y="210212"/>
                </a:lnTo>
                <a:lnTo>
                  <a:pt x="14768" y="215072"/>
                </a:lnTo>
                <a:lnTo>
                  <a:pt x="2180" y="225928"/>
                </a:lnTo>
                <a:lnTo>
                  <a:pt x="1147" y="228089"/>
                </a:lnTo>
                <a:lnTo>
                  <a:pt x="0" y="233876"/>
                </a:lnTo>
                <a:lnTo>
                  <a:pt x="3504" y="237197"/>
                </a:lnTo>
                <a:lnTo>
                  <a:pt x="9650" y="240682"/>
                </a:lnTo>
                <a:lnTo>
                  <a:pt x="17557" y="244275"/>
                </a:lnTo>
                <a:lnTo>
                  <a:pt x="29179" y="245400"/>
                </a:lnTo>
                <a:lnTo>
                  <a:pt x="43276" y="244880"/>
                </a:lnTo>
                <a:lnTo>
                  <a:pt x="59025" y="243263"/>
                </a:lnTo>
                <a:lnTo>
                  <a:pt x="77144" y="242186"/>
                </a:lnTo>
                <a:lnTo>
                  <a:pt x="117596" y="240988"/>
                </a:lnTo>
                <a:lnTo>
                  <a:pt x="141591" y="241939"/>
                </a:lnTo>
                <a:lnTo>
                  <a:pt x="167748" y="243843"/>
                </a:lnTo>
                <a:lnTo>
                  <a:pt x="195345" y="246382"/>
                </a:lnTo>
                <a:lnTo>
                  <a:pt x="249717" y="252590"/>
                </a:lnTo>
                <a:lnTo>
                  <a:pt x="276661" y="256023"/>
                </a:lnTo>
                <a:lnTo>
                  <a:pt x="299705" y="257042"/>
                </a:lnTo>
                <a:lnTo>
                  <a:pt x="320147" y="256452"/>
                </a:lnTo>
                <a:lnTo>
                  <a:pt x="359642" y="252940"/>
                </a:lnTo>
                <a:lnTo>
                  <a:pt x="376272" y="2628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23"/>
          <p:cNvSpPr/>
          <p:nvPr/>
        </p:nvSpPr>
        <p:spPr>
          <a:xfrm>
            <a:off x="6480809" y="3086100"/>
            <a:ext cx="22861" cy="411480"/>
          </a:xfrm>
          <a:custGeom>
            <a:avLst/>
            <a:gdLst/>
            <a:ahLst/>
            <a:cxnLst/>
            <a:rect l="0" t="0" r="0" b="0"/>
            <a:pathLst>
              <a:path w="22861" h="411480">
                <a:moveTo>
                  <a:pt x="0" y="0"/>
                </a:moveTo>
                <a:lnTo>
                  <a:pt x="0" y="182281"/>
                </a:lnTo>
                <a:lnTo>
                  <a:pt x="1271" y="207881"/>
                </a:lnTo>
                <a:lnTo>
                  <a:pt x="3387" y="227487"/>
                </a:lnTo>
                <a:lnTo>
                  <a:pt x="6069" y="243098"/>
                </a:lnTo>
                <a:lnTo>
                  <a:pt x="7856" y="258585"/>
                </a:lnTo>
                <a:lnTo>
                  <a:pt x="9047" y="273990"/>
                </a:lnTo>
                <a:lnTo>
                  <a:pt x="9842" y="289340"/>
                </a:lnTo>
                <a:lnTo>
                  <a:pt x="11641" y="302113"/>
                </a:lnTo>
                <a:lnTo>
                  <a:pt x="14111" y="313168"/>
                </a:lnTo>
                <a:lnTo>
                  <a:pt x="17028" y="323079"/>
                </a:lnTo>
                <a:lnTo>
                  <a:pt x="18972" y="330956"/>
                </a:lnTo>
                <a:lnTo>
                  <a:pt x="20268" y="337477"/>
                </a:lnTo>
                <a:lnTo>
                  <a:pt x="21132" y="343094"/>
                </a:lnTo>
                <a:lnTo>
                  <a:pt x="21708" y="350649"/>
                </a:lnTo>
                <a:lnTo>
                  <a:pt x="22092" y="359496"/>
                </a:lnTo>
                <a:lnTo>
                  <a:pt x="22860" y="4114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24"/>
          <p:cNvSpPr/>
          <p:nvPr/>
        </p:nvSpPr>
        <p:spPr>
          <a:xfrm>
            <a:off x="6469379" y="3040393"/>
            <a:ext cx="365522" cy="433797"/>
          </a:xfrm>
          <a:custGeom>
            <a:avLst/>
            <a:gdLst/>
            <a:ahLst/>
            <a:cxnLst/>
            <a:rect l="0" t="0" r="0" b="0"/>
            <a:pathLst>
              <a:path w="365522" h="433797">
                <a:moveTo>
                  <a:pt x="0" y="68566"/>
                </a:moveTo>
                <a:lnTo>
                  <a:pt x="6068" y="62499"/>
                </a:lnTo>
                <a:lnTo>
                  <a:pt x="7856" y="59441"/>
                </a:lnTo>
                <a:lnTo>
                  <a:pt x="9842" y="52658"/>
                </a:lnTo>
                <a:lnTo>
                  <a:pt x="12912" y="49070"/>
                </a:lnTo>
                <a:lnTo>
                  <a:pt x="23096" y="41698"/>
                </a:lnTo>
                <a:lnTo>
                  <a:pt x="32701" y="37575"/>
                </a:lnTo>
                <a:lnTo>
                  <a:pt x="42474" y="34472"/>
                </a:lnTo>
                <a:lnTo>
                  <a:pt x="48637" y="31867"/>
                </a:lnTo>
                <a:lnTo>
                  <a:pt x="55284" y="28860"/>
                </a:lnTo>
                <a:lnTo>
                  <a:pt x="66058" y="22133"/>
                </a:lnTo>
                <a:lnTo>
                  <a:pt x="70709" y="18560"/>
                </a:lnTo>
                <a:lnTo>
                  <a:pt x="76350" y="16179"/>
                </a:lnTo>
                <a:lnTo>
                  <a:pt x="82649" y="14592"/>
                </a:lnTo>
                <a:lnTo>
                  <a:pt x="89390" y="13533"/>
                </a:lnTo>
                <a:lnTo>
                  <a:pt x="96424" y="11558"/>
                </a:lnTo>
                <a:lnTo>
                  <a:pt x="103653" y="8971"/>
                </a:lnTo>
                <a:lnTo>
                  <a:pt x="111012" y="5976"/>
                </a:lnTo>
                <a:lnTo>
                  <a:pt x="119728" y="3979"/>
                </a:lnTo>
                <a:lnTo>
                  <a:pt x="129349" y="2649"/>
                </a:lnTo>
                <a:lnTo>
                  <a:pt x="139573" y="1761"/>
                </a:lnTo>
                <a:lnTo>
                  <a:pt x="148929" y="1170"/>
                </a:lnTo>
                <a:lnTo>
                  <a:pt x="166098" y="512"/>
                </a:lnTo>
                <a:lnTo>
                  <a:pt x="183976" y="142"/>
                </a:lnTo>
                <a:lnTo>
                  <a:pt x="225221" y="0"/>
                </a:lnTo>
                <a:lnTo>
                  <a:pt x="231428" y="1266"/>
                </a:lnTo>
                <a:lnTo>
                  <a:pt x="246230" y="7844"/>
                </a:lnTo>
                <a:lnTo>
                  <a:pt x="254640" y="9829"/>
                </a:lnTo>
                <a:lnTo>
                  <a:pt x="257390" y="11628"/>
                </a:lnTo>
                <a:lnTo>
                  <a:pt x="259223" y="14097"/>
                </a:lnTo>
                <a:lnTo>
                  <a:pt x="260445" y="17014"/>
                </a:lnTo>
                <a:lnTo>
                  <a:pt x="261804" y="27028"/>
                </a:lnTo>
                <a:lnTo>
                  <a:pt x="262408" y="38675"/>
                </a:lnTo>
                <a:lnTo>
                  <a:pt x="262676" y="48085"/>
                </a:lnTo>
                <a:lnTo>
                  <a:pt x="259408" y="59887"/>
                </a:lnTo>
                <a:lnTo>
                  <a:pt x="256759" y="66590"/>
                </a:lnTo>
                <a:lnTo>
                  <a:pt x="253723" y="73599"/>
                </a:lnTo>
                <a:lnTo>
                  <a:pt x="246962" y="88160"/>
                </a:lnTo>
                <a:lnTo>
                  <a:pt x="242112" y="95599"/>
                </a:lnTo>
                <a:lnTo>
                  <a:pt x="236338" y="103098"/>
                </a:lnTo>
                <a:lnTo>
                  <a:pt x="229949" y="110637"/>
                </a:lnTo>
                <a:lnTo>
                  <a:pt x="224420" y="118204"/>
                </a:lnTo>
                <a:lnTo>
                  <a:pt x="219463" y="125788"/>
                </a:lnTo>
                <a:lnTo>
                  <a:pt x="214889" y="133384"/>
                </a:lnTo>
                <a:lnTo>
                  <a:pt x="209300" y="139718"/>
                </a:lnTo>
                <a:lnTo>
                  <a:pt x="203033" y="145211"/>
                </a:lnTo>
                <a:lnTo>
                  <a:pt x="196315" y="150143"/>
                </a:lnTo>
                <a:lnTo>
                  <a:pt x="188027" y="157241"/>
                </a:lnTo>
                <a:lnTo>
                  <a:pt x="178692" y="165783"/>
                </a:lnTo>
                <a:lnTo>
                  <a:pt x="148468" y="194732"/>
                </a:lnTo>
                <a:lnTo>
                  <a:pt x="142159" y="199667"/>
                </a:lnTo>
                <a:lnTo>
                  <a:pt x="135413" y="204226"/>
                </a:lnTo>
                <a:lnTo>
                  <a:pt x="128375" y="208536"/>
                </a:lnTo>
                <a:lnTo>
                  <a:pt x="117169" y="216712"/>
                </a:lnTo>
                <a:lnTo>
                  <a:pt x="112403" y="220670"/>
                </a:lnTo>
                <a:lnTo>
                  <a:pt x="109225" y="222039"/>
                </a:lnTo>
                <a:lnTo>
                  <a:pt x="107107" y="221681"/>
                </a:lnTo>
                <a:lnTo>
                  <a:pt x="105695" y="220173"/>
                </a:lnTo>
                <a:lnTo>
                  <a:pt x="106024" y="219168"/>
                </a:lnTo>
                <a:lnTo>
                  <a:pt x="107513" y="218497"/>
                </a:lnTo>
                <a:lnTo>
                  <a:pt x="109776" y="218050"/>
                </a:lnTo>
                <a:lnTo>
                  <a:pt x="115676" y="214167"/>
                </a:lnTo>
                <a:lnTo>
                  <a:pt x="119028" y="211353"/>
                </a:lnTo>
                <a:lnTo>
                  <a:pt x="122532" y="209478"/>
                </a:lnTo>
                <a:lnTo>
                  <a:pt x="133531" y="205568"/>
                </a:lnTo>
                <a:lnTo>
                  <a:pt x="141051" y="200153"/>
                </a:lnTo>
                <a:lnTo>
                  <a:pt x="146104" y="198201"/>
                </a:lnTo>
                <a:lnTo>
                  <a:pt x="152013" y="196899"/>
                </a:lnTo>
                <a:lnTo>
                  <a:pt x="158492" y="196031"/>
                </a:lnTo>
                <a:lnTo>
                  <a:pt x="165352" y="194183"/>
                </a:lnTo>
                <a:lnTo>
                  <a:pt x="172465" y="191681"/>
                </a:lnTo>
                <a:lnTo>
                  <a:pt x="179746" y="188743"/>
                </a:lnTo>
                <a:lnTo>
                  <a:pt x="185871" y="186784"/>
                </a:lnTo>
                <a:lnTo>
                  <a:pt x="196063" y="184607"/>
                </a:lnTo>
                <a:lnTo>
                  <a:pt x="201829" y="182757"/>
                </a:lnTo>
                <a:lnTo>
                  <a:pt x="208213" y="180254"/>
                </a:lnTo>
                <a:lnTo>
                  <a:pt x="215009" y="177315"/>
                </a:lnTo>
                <a:lnTo>
                  <a:pt x="225947" y="174049"/>
                </a:lnTo>
                <a:lnTo>
                  <a:pt x="236310" y="172598"/>
                </a:lnTo>
                <a:lnTo>
                  <a:pt x="242630" y="172210"/>
                </a:lnTo>
                <a:lnTo>
                  <a:pt x="256426" y="171781"/>
                </a:lnTo>
                <a:lnTo>
                  <a:pt x="287455" y="171482"/>
                </a:lnTo>
                <a:lnTo>
                  <a:pt x="291967" y="172737"/>
                </a:lnTo>
                <a:lnTo>
                  <a:pt x="300366" y="177518"/>
                </a:lnTo>
                <a:lnTo>
                  <a:pt x="308333" y="183876"/>
                </a:lnTo>
                <a:lnTo>
                  <a:pt x="316107" y="190935"/>
                </a:lnTo>
                <a:lnTo>
                  <a:pt x="323796" y="198306"/>
                </a:lnTo>
                <a:lnTo>
                  <a:pt x="356546" y="230825"/>
                </a:lnTo>
                <a:lnTo>
                  <a:pt x="359618" y="237699"/>
                </a:lnTo>
                <a:lnTo>
                  <a:pt x="361666" y="246092"/>
                </a:lnTo>
                <a:lnTo>
                  <a:pt x="363031" y="255496"/>
                </a:lnTo>
                <a:lnTo>
                  <a:pt x="363941" y="263037"/>
                </a:lnTo>
                <a:lnTo>
                  <a:pt x="364952" y="274801"/>
                </a:lnTo>
                <a:lnTo>
                  <a:pt x="365221" y="282256"/>
                </a:lnTo>
                <a:lnTo>
                  <a:pt x="365521" y="300699"/>
                </a:lnTo>
                <a:lnTo>
                  <a:pt x="364331" y="309682"/>
                </a:lnTo>
                <a:lnTo>
                  <a:pt x="362267" y="318210"/>
                </a:lnTo>
                <a:lnTo>
                  <a:pt x="359622" y="326435"/>
                </a:lnTo>
                <a:lnTo>
                  <a:pt x="355319" y="335729"/>
                </a:lnTo>
                <a:lnTo>
                  <a:pt x="349909" y="345735"/>
                </a:lnTo>
                <a:lnTo>
                  <a:pt x="343763" y="356215"/>
                </a:lnTo>
                <a:lnTo>
                  <a:pt x="338395" y="364473"/>
                </a:lnTo>
                <a:lnTo>
                  <a:pt x="329045" y="377034"/>
                </a:lnTo>
                <a:lnTo>
                  <a:pt x="320656" y="386850"/>
                </a:lnTo>
                <a:lnTo>
                  <a:pt x="316641" y="391245"/>
                </a:lnTo>
                <a:lnTo>
                  <a:pt x="305406" y="399516"/>
                </a:lnTo>
                <a:lnTo>
                  <a:pt x="298854" y="403499"/>
                </a:lnTo>
                <a:lnTo>
                  <a:pt x="288188" y="411312"/>
                </a:lnTo>
                <a:lnTo>
                  <a:pt x="283566" y="415173"/>
                </a:lnTo>
                <a:lnTo>
                  <a:pt x="277944" y="417748"/>
                </a:lnTo>
                <a:lnTo>
                  <a:pt x="271656" y="419464"/>
                </a:lnTo>
                <a:lnTo>
                  <a:pt x="264924" y="420608"/>
                </a:lnTo>
                <a:lnTo>
                  <a:pt x="254057" y="425266"/>
                </a:lnTo>
                <a:lnTo>
                  <a:pt x="249382" y="428286"/>
                </a:lnTo>
                <a:lnTo>
                  <a:pt x="243725" y="430300"/>
                </a:lnTo>
                <a:lnTo>
                  <a:pt x="237413" y="431642"/>
                </a:lnTo>
                <a:lnTo>
                  <a:pt x="230666" y="432537"/>
                </a:lnTo>
                <a:lnTo>
                  <a:pt x="222357" y="433134"/>
                </a:lnTo>
                <a:lnTo>
                  <a:pt x="213009" y="433531"/>
                </a:lnTo>
                <a:lnTo>
                  <a:pt x="202966" y="433796"/>
                </a:lnTo>
                <a:lnTo>
                  <a:pt x="192460" y="432703"/>
                </a:lnTo>
                <a:lnTo>
                  <a:pt x="181647" y="430704"/>
                </a:lnTo>
                <a:lnTo>
                  <a:pt x="170628" y="428101"/>
                </a:lnTo>
                <a:lnTo>
                  <a:pt x="160742" y="426367"/>
                </a:lnTo>
                <a:lnTo>
                  <a:pt x="151612" y="425210"/>
                </a:lnTo>
                <a:lnTo>
                  <a:pt x="142985" y="424438"/>
                </a:lnTo>
                <a:lnTo>
                  <a:pt x="134693" y="422655"/>
                </a:lnTo>
                <a:lnTo>
                  <a:pt x="126626" y="420195"/>
                </a:lnTo>
                <a:lnTo>
                  <a:pt x="118708" y="417286"/>
                </a:lnTo>
                <a:lnTo>
                  <a:pt x="112159" y="414076"/>
                </a:lnTo>
                <a:lnTo>
                  <a:pt x="95604" y="403491"/>
                </a:lnTo>
                <a:lnTo>
                  <a:pt x="89136" y="399799"/>
                </a:lnTo>
                <a:lnTo>
                  <a:pt x="72641" y="390817"/>
                </a:lnTo>
                <a:lnTo>
                  <a:pt x="63612" y="382816"/>
                </a:lnTo>
                <a:lnTo>
                  <a:pt x="45721" y="3657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25"/>
          <p:cNvSpPr/>
          <p:nvPr/>
        </p:nvSpPr>
        <p:spPr>
          <a:xfrm>
            <a:off x="7052309" y="3234689"/>
            <a:ext cx="274322" cy="11431"/>
          </a:xfrm>
          <a:custGeom>
            <a:avLst/>
            <a:gdLst/>
            <a:ahLst/>
            <a:cxnLst/>
            <a:rect l="0" t="0" r="0" b="0"/>
            <a:pathLst>
              <a:path w="274322" h="11431">
                <a:moveTo>
                  <a:pt x="0" y="11430"/>
                </a:moveTo>
                <a:lnTo>
                  <a:pt x="6068" y="5363"/>
                </a:lnTo>
                <a:lnTo>
                  <a:pt x="9125" y="3575"/>
                </a:lnTo>
                <a:lnTo>
                  <a:pt x="12434" y="2383"/>
                </a:lnTo>
                <a:lnTo>
                  <a:pt x="15909" y="1589"/>
                </a:lnTo>
                <a:lnTo>
                  <a:pt x="25846" y="1060"/>
                </a:lnTo>
                <a:lnTo>
                  <a:pt x="57208" y="471"/>
                </a:lnTo>
                <a:lnTo>
                  <a:pt x="2743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26"/>
          <p:cNvSpPr/>
          <p:nvPr/>
        </p:nvSpPr>
        <p:spPr>
          <a:xfrm>
            <a:off x="7178040" y="3131819"/>
            <a:ext cx="57151" cy="262891"/>
          </a:xfrm>
          <a:custGeom>
            <a:avLst/>
            <a:gdLst/>
            <a:ahLst/>
            <a:cxnLst/>
            <a:rect l="0" t="0" r="0" b="0"/>
            <a:pathLst>
              <a:path w="57151" h="262891">
                <a:moveTo>
                  <a:pt x="0" y="0"/>
                </a:moveTo>
                <a:lnTo>
                  <a:pt x="6068" y="0"/>
                </a:lnTo>
                <a:lnTo>
                  <a:pt x="7855" y="1270"/>
                </a:lnTo>
                <a:lnTo>
                  <a:pt x="9046" y="3387"/>
                </a:lnTo>
                <a:lnTo>
                  <a:pt x="10370" y="9126"/>
                </a:lnTo>
                <a:lnTo>
                  <a:pt x="10959" y="15909"/>
                </a:lnTo>
                <a:lnTo>
                  <a:pt x="12386" y="20767"/>
                </a:lnTo>
                <a:lnTo>
                  <a:pt x="14607" y="26545"/>
                </a:lnTo>
                <a:lnTo>
                  <a:pt x="17358" y="32937"/>
                </a:lnTo>
                <a:lnTo>
                  <a:pt x="19192" y="38468"/>
                </a:lnTo>
                <a:lnTo>
                  <a:pt x="20414" y="43426"/>
                </a:lnTo>
                <a:lnTo>
                  <a:pt x="21229" y="48000"/>
                </a:lnTo>
                <a:lnTo>
                  <a:pt x="23043" y="52320"/>
                </a:lnTo>
                <a:lnTo>
                  <a:pt x="25521" y="56471"/>
                </a:lnTo>
                <a:lnTo>
                  <a:pt x="28444" y="60507"/>
                </a:lnTo>
                <a:lnTo>
                  <a:pt x="31663" y="74628"/>
                </a:lnTo>
                <a:lnTo>
                  <a:pt x="35078" y="95472"/>
                </a:lnTo>
                <a:lnTo>
                  <a:pt x="38625" y="120799"/>
                </a:lnTo>
                <a:lnTo>
                  <a:pt x="42260" y="140222"/>
                </a:lnTo>
                <a:lnTo>
                  <a:pt x="45953" y="155712"/>
                </a:lnTo>
                <a:lnTo>
                  <a:pt x="49686" y="168578"/>
                </a:lnTo>
                <a:lnTo>
                  <a:pt x="52173" y="183506"/>
                </a:lnTo>
                <a:lnTo>
                  <a:pt x="53832" y="199807"/>
                </a:lnTo>
                <a:lnTo>
                  <a:pt x="57150" y="2628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27"/>
          <p:cNvSpPr/>
          <p:nvPr/>
        </p:nvSpPr>
        <p:spPr>
          <a:xfrm>
            <a:off x="7560074" y="3133482"/>
            <a:ext cx="360730" cy="321663"/>
          </a:xfrm>
          <a:custGeom>
            <a:avLst/>
            <a:gdLst/>
            <a:ahLst/>
            <a:cxnLst/>
            <a:rect l="0" t="0" r="0" b="0"/>
            <a:pathLst>
              <a:path w="360730" h="321663">
                <a:moveTo>
                  <a:pt x="6585" y="32627"/>
                </a:moveTo>
                <a:lnTo>
                  <a:pt x="6585" y="145562"/>
                </a:lnTo>
                <a:lnTo>
                  <a:pt x="5316" y="154907"/>
                </a:lnTo>
                <a:lnTo>
                  <a:pt x="3199" y="162407"/>
                </a:lnTo>
                <a:lnTo>
                  <a:pt x="518" y="168677"/>
                </a:lnTo>
                <a:lnTo>
                  <a:pt x="0" y="175397"/>
                </a:lnTo>
                <a:lnTo>
                  <a:pt x="925" y="182417"/>
                </a:lnTo>
                <a:lnTo>
                  <a:pt x="2812" y="189638"/>
                </a:lnTo>
                <a:lnTo>
                  <a:pt x="4070" y="198261"/>
                </a:lnTo>
                <a:lnTo>
                  <a:pt x="4908" y="207819"/>
                </a:lnTo>
                <a:lnTo>
                  <a:pt x="5840" y="226060"/>
                </a:lnTo>
                <a:lnTo>
                  <a:pt x="6254" y="238401"/>
                </a:lnTo>
                <a:lnTo>
                  <a:pt x="6488" y="270692"/>
                </a:lnTo>
                <a:lnTo>
                  <a:pt x="7790" y="284047"/>
                </a:lnTo>
                <a:lnTo>
                  <a:pt x="9929" y="298031"/>
                </a:lnTo>
                <a:lnTo>
                  <a:pt x="12624" y="312433"/>
                </a:lnTo>
                <a:lnTo>
                  <a:pt x="13152" y="319494"/>
                </a:lnTo>
                <a:lnTo>
                  <a:pt x="12233" y="321662"/>
                </a:lnTo>
                <a:lnTo>
                  <a:pt x="10350" y="320567"/>
                </a:lnTo>
                <a:lnTo>
                  <a:pt x="9095" y="317298"/>
                </a:lnTo>
                <a:lnTo>
                  <a:pt x="8259" y="312577"/>
                </a:lnTo>
                <a:lnTo>
                  <a:pt x="7701" y="306891"/>
                </a:lnTo>
                <a:lnTo>
                  <a:pt x="7329" y="300559"/>
                </a:lnTo>
                <a:lnTo>
                  <a:pt x="6916" y="286752"/>
                </a:lnTo>
                <a:lnTo>
                  <a:pt x="6684" y="234359"/>
                </a:lnTo>
                <a:lnTo>
                  <a:pt x="7921" y="214105"/>
                </a:lnTo>
                <a:lnTo>
                  <a:pt x="10015" y="194253"/>
                </a:lnTo>
                <a:lnTo>
                  <a:pt x="14460" y="160341"/>
                </a:lnTo>
                <a:lnTo>
                  <a:pt x="15645" y="149520"/>
                </a:lnTo>
                <a:lnTo>
                  <a:pt x="16435" y="141035"/>
                </a:lnTo>
                <a:lnTo>
                  <a:pt x="18233" y="132840"/>
                </a:lnTo>
                <a:lnTo>
                  <a:pt x="20700" y="124836"/>
                </a:lnTo>
                <a:lnTo>
                  <a:pt x="23615" y="116960"/>
                </a:lnTo>
                <a:lnTo>
                  <a:pt x="25559" y="109169"/>
                </a:lnTo>
                <a:lnTo>
                  <a:pt x="26855" y="101435"/>
                </a:lnTo>
                <a:lnTo>
                  <a:pt x="27718" y="93739"/>
                </a:lnTo>
                <a:lnTo>
                  <a:pt x="29564" y="87339"/>
                </a:lnTo>
                <a:lnTo>
                  <a:pt x="32064" y="81801"/>
                </a:lnTo>
                <a:lnTo>
                  <a:pt x="38229" y="72263"/>
                </a:lnTo>
                <a:lnTo>
                  <a:pt x="45203" y="63790"/>
                </a:lnTo>
                <a:lnTo>
                  <a:pt x="52535" y="55791"/>
                </a:lnTo>
                <a:lnTo>
                  <a:pt x="63804" y="44147"/>
                </a:lnTo>
                <a:lnTo>
                  <a:pt x="78989" y="28835"/>
                </a:lnTo>
                <a:lnTo>
                  <a:pt x="82795" y="26289"/>
                </a:lnTo>
                <a:lnTo>
                  <a:pt x="90410" y="23460"/>
                </a:lnTo>
                <a:lnTo>
                  <a:pt x="98028" y="22203"/>
                </a:lnTo>
                <a:lnTo>
                  <a:pt x="101837" y="21868"/>
                </a:lnTo>
                <a:lnTo>
                  <a:pt x="105646" y="22915"/>
                </a:lnTo>
                <a:lnTo>
                  <a:pt x="113266" y="27464"/>
                </a:lnTo>
                <a:lnTo>
                  <a:pt x="120885" y="33719"/>
                </a:lnTo>
                <a:lnTo>
                  <a:pt x="130058" y="42016"/>
                </a:lnTo>
                <a:lnTo>
                  <a:pt x="143782" y="55588"/>
                </a:lnTo>
                <a:lnTo>
                  <a:pt x="150112" y="65269"/>
                </a:lnTo>
                <a:lnTo>
                  <a:pt x="152924" y="73805"/>
                </a:lnTo>
                <a:lnTo>
                  <a:pt x="154176" y="81832"/>
                </a:lnTo>
                <a:lnTo>
                  <a:pt x="154508" y="87020"/>
                </a:lnTo>
                <a:lnTo>
                  <a:pt x="154731" y="93019"/>
                </a:lnTo>
                <a:lnTo>
                  <a:pt x="154879" y="99559"/>
                </a:lnTo>
                <a:lnTo>
                  <a:pt x="156248" y="106458"/>
                </a:lnTo>
                <a:lnTo>
                  <a:pt x="158430" y="113598"/>
                </a:lnTo>
                <a:lnTo>
                  <a:pt x="161156" y="120898"/>
                </a:lnTo>
                <a:lnTo>
                  <a:pt x="162972" y="127034"/>
                </a:lnTo>
                <a:lnTo>
                  <a:pt x="164183" y="132395"/>
                </a:lnTo>
                <a:lnTo>
                  <a:pt x="164990" y="137240"/>
                </a:lnTo>
                <a:lnTo>
                  <a:pt x="166799" y="144279"/>
                </a:lnTo>
                <a:lnTo>
                  <a:pt x="169275" y="152782"/>
                </a:lnTo>
                <a:lnTo>
                  <a:pt x="172195" y="162260"/>
                </a:lnTo>
                <a:lnTo>
                  <a:pt x="174142" y="169849"/>
                </a:lnTo>
                <a:lnTo>
                  <a:pt x="175439" y="176179"/>
                </a:lnTo>
                <a:lnTo>
                  <a:pt x="176304" y="181668"/>
                </a:lnTo>
                <a:lnTo>
                  <a:pt x="178152" y="185328"/>
                </a:lnTo>
                <a:lnTo>
                  <a:pt x="180653" y="187768"/>
                </a:lnTo>
                <a:lnTo>
                  <a:pt x="183591" y="189395"/>
                </a:lnTo>
                <a:lnTo>
                  <a:pt x="185549" y="191749"/>
                </a:lnTo>
                <a:lnTo>
                  <a:pt x="186854" y="194588"/>
                </a:lnTo>
                <a:lnTo>
                  <a:pt x="189313" y="203522"/>
                </a:lnTo>
                <a:lnTo>
                  <a:pt x="189452" y="194187"/>
                </a:lnTo>
                <a:lnTo>
                  <a:pt x="189462" y="187036"/>
                </a:lnTo>
                <a:lnTo>
                  <a:pt x="188193" y="183827"/>
                </a:lnTo>
                <a:lnTo>
                  <a:pt x="183397" y="176874"/>
                </a:lnTo>
                <a:lnTo>
                  <a:pt x="182880" y="173242"/>
                </a:lnTo>
                <a:lnTo>
                  <a:pt x="183805" y="169550"/>
                </a:lnTo>
                <a:lnTo>
                  <a:pt x="186950" y="162062"/>
                </a:lnTo>
                <a:lnTo>
                  <a:pt x="188348" y="154501"/>
                </a:lnTo>
                <a:lnTo>
                  <a:pt x="188720" y="149436"/>
                </a:lnTo>
                <a:lnTo>
                  <a:pt x="188969" y="143520"/>
                </a:lnTo>
                <a:lnTo>
                  <a:pt x="189134" y="137036"/>
                </a:lnTo>
                <a:lnTo>
                  <a:pt x="190514" y="128903"/>
                </a:lnTo>
                <a:lnTo>
                  <a:pt x="192705" y="119671"/>
                </a:lnTo>
                <a:lnTo>
                  <a:pt x="195435" y="109707"/>
                </a:lnTo>
                <a:lnTo>
                  <a:pt x="201856" y="88475"/>
                </a:lnTo>
                <a:lnTo>
                  <a:pt x="205345" y="77479"/>
                </a:lnTo>
                <a:lnTo>
                  <a:pt x="207672" y="68878"/>
                </a:lnTo>
                <a:lnTo>
                  <a:pt x="209223" y="61875"/>
                </a:lnTo>
                <a:lnTo>
                  <a:pt x="210257" y="55936"/>
                </a:lnTo>
                <a:lnTo>
                  <a:pt x="213486" y="49437"/>
                </a:lnTo>
                <a:lnTo>
                  <a:pt x="218180" y="42563"/>
                </a:lnTo>
                <a:lnTo>
                  <a:pt x="223848" y="35441"/>
                </a:lnTo>
                <a:lnTo>
                  <a:pt x="228897" y="29423"/>
                </a:lnTo>
                <a:lnTo>
                  <a:pt x="233534" y="24141"/>
                </a:lnTo>
                <a:lnTo>
                  <a:pt x="237894" y="19350"/>
                </a:lnTo>
                <a:lnTo>
                  <a:pt x="242071" y="16156"/>
                </a:lnTo>
                <a:lnTo>
                  <a:pt x="250099" y="12607"/>
                </a:lnTo>
                <a:lnTo>
                  <a:pt x="261288" y="11029"/>
                </a:lnTo>
                <a:lnTo>
                  <a:pt x="267827" y="10609"/>
                </a:lnTo>
                <a:lnTo>
                  <a:pt x="273456" y="9058"/>
                </a:lnTo>
                <a:lnTo>
                  <a:pt x="283098" y="3949"/>
                </a:lnTo>
                <a:lnTo>
                  <a:pt x="291617" y="831"/>
                </a:lnTo>
                <a:lnTo>
                  <a:pt x="295667" y="0"/>
                </a:lnTo>
                <a:lnTo>
                  <a:pt x="299636" y="716"/>
                </a:lnTo>
                <a:lnTo>
                  <a:pt x="307434" y="4898"/>
                </a:lnTo>
                <a:lnTo>
                  <a:pt x="315132" y="7603"/>
                </a:lnTo>
                <a:lnTo>
                  <a:pt x="318963" y="8325"/>
                </a:lnTo>
                <a:lnTo>
                  <a:pt x="326607" y="12513"/>
                </a:lnTo>
                <a:lnTo>
                  <a:pt x="330423" y="15408"/>
                </a:lnTo>
                <a:lnTo>
                  <a:pt x="332967" y="19878"/>
                </a:lnTo>
                <a:lnTo>
                  <a:pt x="334664" y="25398"/>
                </a:lnTo>
                <a:lnTo>
                  <a:pt x="335795" y="31618"/>
                </a:lnTo>
                <a:lnTo>
                  <a:pt x="337818" y="38304"/>
                </a:lnTo>
                <a:lnTo>
                  <a:pt x="340437" y="45302"/>
                </a:lnTo>
                <a:lnTo>
                  <a:pt x="343454" y="52507"/>
                </a:lnTo>
                <a:lnTo>
                  <a:pt x="346734" y="61120"/>
                </a:lnTo>
                <a:lnTo>
                  <a:pt x="353766" y="80851"/>
                </a:lnTo>
                <a:lnTo>
                  <a:pt x="356149" y="92717"/>
                </a:lnTo>
                <a:lnTo>
                  <a:pt x="357738" y="105707"/>
                </a:lnTo>
                <a:lnTo>
                  <a:pt x="358797" y="119447"/>
                </a:lnTo>
                <a:lnTo>
                  <a:pt x="359503" y="136227"/>
                </a:lnTo>
                <a:lnTo>
                  <a:pt x="360497" y="191170"/>
                </a:lnTo>
                <a:lnTo>
                  <a:pt x="360729" y="215698"/>
                </a:lnTo>
                <a:lnTo>
                  <a:pt x="359521" y="223254"/>
                </a:lnTo>
                <a:lnTo>
                  <a:pt x="357446" y="228292"/>
                </a:lnTo>
                <a:lnTo>
                  <a:pt x="354792" y="231650"/>
                </a:lnTo>
                <a:lnTo>
                  <a:pt x="353023" y="232620"/>
                </a:lnTo>
                <a:lnTo>
                  <a:pt x="351844" y="231995"/>
                </a:lnTo>
                <a:lnTo>
                  <a:pt x="349485" y="2269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28"/>
          <p:cNvSpPr/>
          <p:nvPr/>
        </p:nvSpPr>
        <p:spPr>
          <a:xfrm>
            <a:off x="8115498" y="3099118"/>
            <a:ext cx="445572" cy="227012"/>
          </a:xfrm>
          <a:custGeom>
            <a:avLst/>
            <a:gdLst/>
            <a:ahLst/>
            <a:cxnLst/>
            <a:rect l="0" t="0" r="0" b="0"/>
            <a:pathLst>
              <a:path w="445572" h="227012">
                <a:moveTo>
                  <a:pt x="331271" y="9841"/>
                </a:moveTo>
                <a:lnTo>
                  <a:pt x="331271" y="3774"/>
                </a:lnTo>
                <a:lnTo>
                  <a:pt x="330002" y="1986"/>
                </a:lnTo>
                <a:lnTo>
                  <a:pt x="327885" y="795"/>
                </a:lnTo>
                <a:lnTo>
                  <a:pt x="325204" y="0"/>
                </a:lnTo>
                <a:lnTo>
                  <a:pt x="322146" y="741"/>
                </a:lnTo>
                <a:lnTo>
                  <a:pt x="315363" y="4950"/>
                </a:lnTo>
                <a:lnTo>
                  <a:pt x="304728" y="7668"/>
                </a:lnTo>
                <a:lnTo>
                  <a:pt x="298335" y="8392"/>
                </a:lnTo>
                <a:lnTo>
                  <a:pt x="292804" y="10145"/>
                </a:lnTo>
                <a:lnTo>
                  <a:pt x="283272" y="15480"/>
                </a:lnTo>
                <a:lnTo>
                  <a:pt x="274802" y="18698"/>
                </a:lnTo>
                <a:lnTo>
                  <a:pt x="270765" y="19555"/>
                </a:lnTo>
                <a:lnTo>
                  <a:pt x="262993" y="23937"/>
                </a:lnTo>
                <a:lnTo>
                  <a:pt x="252733" y="30669"/>
                </a:lnTo>
                <a:lnTo>
                  <a:pt x="240812" y="38966"/>
                </a:lnTo>
                <a:lnTo>
                  <a:pt x="229056" y="45768"/>
                </a:lnTo>
                <a:lnTo>
                  <a:pt x="217408" y="51572"/>
                </a:lnTo>
                <a:lnTo>
                  <a:pt x="205832" y="56712"/>
                </a:lnTo>
                <a:lnTo>
                  <a:pt x="196845" y="60139"/>
                </a:lnTo>
                <a:lnTo>
                  <a:pt x="183473" y="63946"/>
                </a:lnTo>
                <a:lnTo>
                  <a:pt x="150602" y="72157"/>
                </a:lnTo>
                <a:lnTo>
                  <a:pt x="139705" y="76785"/>
                </a:lnTo>
                <a:lnTo>
                  <a:pt x="129901" y="82411"/>
                </a:lnTo>
                <a:lnTo>
                  <a:pt x="120824" y="88701"/>
                </a:lnTo>
                <a:lnTo>
                  <a:pt x="112233" y="92894"/>
                </a:lnTo>
                <a:lnTo>
                  <a:pt x="103966" y="95690"/>
                </a:lnTo>
                <a:lnTo>
                  <a:pt x="95915" y="97554"/>
                </a:lnTo>
                <a:lnTo>
                  <a:pt x="83582" y="103012"/>
                </a:lnTo>
                <a:lnTo>
                  <a:pt x="73867" y="108400"/>
                </a:lnTo>
                <a:lnTo>
                  <a:pt x="61258" y="112704"/>
                </a:lnTo>
                <a:lnTo>
                  <a:pt x="53362" y="118211"/>
                </a:lnTo>
                <a:lnTo>
                  <a:pt x="45620" y="121506"/>
                </a:lnTo>
                <a:lnTo>
                  <a:pt x="34120" y="123360"/>
                </a:lnTo>
                <a:lnTo>
                  <a:pt x="30301" y="123621"/>
                </a:lnTo>
                <a:lnTo>
                  <a:pt x="26484" y="125064"/>
                </a:lnTo>
                <a:lnTo>
                  <a:pt x="15046" y="131894"/>
                </a:lnTo>
                <a:lnTo>
                  <a:pt x="1307" y="135248"/>
                </a:lnTo>
                <a:lnTo>
                  <a:pt x="470" y="135428"/>
                </a:lnTo>
                <a:lnTo>
                  <a:pt x="0" y="141597"/>
                </a:lnTo>
                <a:lnTo>
                  <a:pt x="1204" y="143398"/>
                </a:lnTo>
                <a:lnTo>
                  <a:pt x="3276" y="144599"/>
                </a:lnTo>
                <a:lnTo>
                  <a:pt x="11506" y="147204"/>
                </a:lnTo>
                <a:lnTo>
                  <a:pt x="27863" y="152595"/>
                </a:lnTo>
                <a:lnTo>
                  <a:pt x="41060" y="155837"/>
                </a:lnTo>
                <a:lnTo>
                  <a:pt x="51159" y="157278"/>
                </a:lnTo>
                <a:lnTo>
                  <a:pt x="59881" y="157919"/>
                </a:lnTo>
                <a:lnTo>
                  <a:pt x="69065" y="159360"/>
                </a:lnTo>
                <a:lnTo>
                  <a:pt x="96202" y="164347"/>
                </a:lnTo>
                <a:lnTo>
                  <a:pt x="108518" y="166185"/>
                </a:lnTo>
                <a:lnTo>
                  <a:pt x="119269" y="167411"/>
                </a:lnTo>
                <a:lnTo>
                  <a:pt x="128977" y="168227"/>
                </a:lnTo>
                <a:lnTo>
                  <a:pt x="137988" y="168772"/>
                </a:lnTo>
                <a:lnTo>
                  <a:pt x="154775" y="169377"/>
                </a:lnTo>
                <a:lnTo>
                  <a:pt x="170427" y="170809"/>
                </a:lnTo>
                <a:lnTo>
                  <a:pt x="214912" y="175786"/>
                </a:lnTo>
                <a:lnTo>
                  <a:pt x="237188" y="178891"/>
                </a:lnTo>
                <a:lnTo>
                  <a:pt x="278874" y="185728"/>
                </a:lnTo>
                <a:lnTo>
                  <a:pt x="297609" y="189329"/>
                </a:lnTo>
                <a:lnTo>
                  <a:pt x="331974" y="196717"/>
                </a:lnTo>
                <a:lnTo>
                  <a:pt x="344440" y="200465"/>
                </a:lnTo>
                <a:lnTo>
                  <a:pt x="354020" y="204234"/>
                </a:lnTo>
                <a:lnTo>
                  <a:pt x="361678" y="208016"/>
                </a:lnTo>
                <a:lnTo>
                  <a:pt x="373572" y="212219"/>
                </a:lnTo>
                <a:lnTo>
                  <a:pt x="384362" y="214087"/>
                </a:lnTo>
                <a:lnTo>
                  <a:pt x="397624" y="214917"/>
                </a:lnTo>
                <a:lnTo>
                  <a:pt x="408598" y="215286"/>
                </a:lnTo>
                <a:lnTo>
                  <a:pt x="425992" y="215523"/>
                </a:lnTo>
                <a:lnTo>
                  <a:pt x="429978" y="216813"/>
                </a:lnTo>
                <a:lnTo>
                  <a:pt x="433906" y="218942"/>
                </a:lnTo>
                <a:lnTo>
                  <a:pt x="445571" y="2270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29"/>
          <p:cNvSpPr/>
          <p:nvPr/>
        </p:nvSpPr>
        <p:spPr>
          <a:xfrm>
            <a:off x="8677157" y="2926133"/>
            <a:ext cx="375403" cy="445533"/>
          </a:xfrm>
          <a:custGeom>
            <a:avLst/>
            <a:gdLst/>
            <a:ahLst/>
            <a:cxnLst/>
            <a:rect l="0" t="0" r="0" b="0"/>
            <a:pathLst>
              <a:path w="375403" h="445533">
                <a:moveTo>
                  <a:pt x="283962" y="22806"/>
                </a:moveTo>
                <a:lnTo>
                  <a:pt x="283962" y="16739"/>
                </a:lnTo>
                <a:lnTo>
                  <a:pt x="282693" y="13681"/>
                </a:lnTo>
                <a:lnTo>
                  <a:pt x="277895" y="6898"/>
                </a:lnTo>
                <a:lnTo>
                  <a:pt x="274837" y="4580"/>
                </a:lnTo>
                <a:lnTo>
                  <a:pt x="271529" y="3036"/>
                </a:lnTo>
                <a:lnTo>
                  <a:pt x="263162" y="556"/>
                </a:lnTo>
                <a:lnTo>
                  <a:pt x="251858" y="218"/>
                </a:lnTo>
                <a:lnTo>
                  <a:pt x="225692" y="0"/>
                </a:lnTo>
                <a:lnTo>
                  <a:pt x="220985" y="1252"/>
                </a:lnTo>
                <a:lnTo>
                  <a:pt x="212370" y="6030"/>
                </a:lnTo>
                <a:lnTo>
                  <a:pt x="204307" y="12387"/>
                </a:lnTo>
                <a:lnTo>
                  <a:pt x="193950" y="20716"/>
                </a:lnTo>
                <a:lnTo>
                  <a:pt x="176647" y="32884"/>
                </a:lnTo>
                <a:lnTo>
                  <a:pt x="145485" y="54015"/>
                </a:lnTo>
                <a:lnTo>
                  <a:pt x="137034" y="60122"/>
                </a:lnTo>
                <a:lnTo>
                  <a:pt x="130130" y="65464"/>
                </a:lnTo>
                <a:lnTo>
                  <a:pt x="124258" y="70295"/>
                </a:lnTo>
                <a:lnTo>
                  <a:pt x="117803" y="76055"/>
                </a:lnTo>
                <a:lnTo>
                  <a:pt x="103858" y="89229"/>
                </a:lnTo>
                <a:lnTo>
                  <a:pt x="87794" y="104858"/>
                </a:lnTo>
                <a:lnTo>
                  <a:pt x="79089" y="116848"/>
                </a:lnTo>
                <a:lnTo>
                  <a:pt x="70988" y="129372"/>
                </a:lnTo>
                <a:lnTo>
                  <a:pt x="63154" y="139172"/>
                </a:lnTo>
                <a:lnTo>
                  <a:pt x="51604" y="151830"/>
                </a:lnTo>
                <a:lnTo>
                  <a:pt x="43955" y="163123"/>
                </a:lnTo>
                <a:lnTo>
                  <a:pt x="36322" y="176609"/>
                </a:lnTo>
                <a:lnTo>
                  <a:pt x="28697" y="191070"/>
                </a:lnTo>
                <a:lnTo>
                  <a:pt x="17264" y="213491"/>
                </a:lnTo>
                <a:lnTo>
                  <a:pt x="13029" y="225242"/>
                </a:lnTo>
                <a:lnTo>
                  <a:pt x="11901" y="230153"/>
                </a:lnTo>
                <a:lnTo>
                  <a:pt x="4244" y="273473"/>
                </a:lnTo>
                <a:lnTo>
                  <a:pt x="2234" y="290247"/>
                </a:lnTo>
                <a:lnTo>
                  <a:pt x="893" y="306510"/>
                </a:lnTo>
                <a:lnTo>
                  <a:pt x="0" y="322432"/>
                </a:lnTo>
                <a:lnTo>
                  <a:pt x="1944" y="335587"/>
                </a:lnTo>
                <a:lnTo>
                  <a:pt x="5780" y="346897"/>
                </a:lnTo>
                <a:lnTo>
                  <a:pt x="24120" y="383299"/>
                </a:lnTo>
                <a:lnTo>
                  <a:pt x="32164" y="395962"/>
                </a:lnTo>
                <a:lnTo>
                  <a:pt x="36086" y="401117"/>
                </a:lnTo>
                <a:lnTo>
                  <a:pt x="39972" y="404554"/>
                </a:lnTo>
                <a:lnTo>
                  <a:pt x="43832" y="406844"/>
                </a:lnTo>
                <a:lnTo>
                  <a:pt x="47675" y="408372"/>
                </a:lnTo>
                <a:lnTo>
                  <a:pt x="55333" y="413455"/>
                </a:lnTo>
                <a:lnTo>
                  <a:pt x="59153" y="416589"/>
                </a:lnTo>
                <a:lnTo>
                  <a:pt x="62969" y="418678"/>
                </a:lnTo>
                <a:lnTo>
                  <a:pt x="70597" y="420999"/>
                </a:lnTo>
                <a:lnTo>
                  <a:pt x="76948" y="422888"/>
                </a:lnTo>
                <a:lnTo>
                  <a:pt x="94167" y="428374"/>
                </a:lnTo>
                <a:lnTo>
                  <a:pt x="101552" y="431615"/>
                </a:lnTo>
                <a:lnTo>
                  <a:pt x="113145" y="438602"/>
                </a:lnTo>
                <a:lnTo>
                  <a:pt x="122530" y="442555"/>
                </a:lnTo>
                <a:lnTo>
                  <a:pt x="133474" y="444312"/>
                </a:lnTo>
                <a:lnTo>
                  <a:pt x="141727" y="444780"/>
                </a:lnTo>
                <a:lnTo>
                  <a:pt x="151039" y="445092"/>
                </a:lnTo>
                <a:lnTo>
                  <a:pt x="188415" y="445532"/>
                </a:lnTo>
                <a:lnTo>
                  <a:pt x="201215" y="444323"/>
                </a:lnTo>
                <a:lnTo>
                  <a:pt x="213557" y="442247"/>
                </a:lnTo>
                <a:lnTo>
                  <a:pt x="225596" y="439594"/>
                </a:lnTo>
                <a:lnTo>
                  <a:pt x="234892" y="437825"/>
                </a:lnTo>
                <a:lnTo>
                  <a:pt x="242359" y="436645"/>
                </a:lnTo>
                <a:lnTo>
                  <a:pt x="248606" y="435859"/>
                </a:lnTo>
                <a:lnTo>
                  <a:pt x="255311" y="434065"/>
                </a:lnTo>
                <a:lnTo>
                  <a:pt x="262322" y="431599"/>
                </a:lnTo>
                <a:lnTo>
                  <a:pt x="269535" y="428685"/>
                </a:lnTo>
                <a:lnTo>
                  <a:pt x="280938" y="425447"/>
                </a:lnTo>
                <a:lnTo>
                  <a:pt x="285756" y="424583"/>
                </a:lnTo>
                <a:lnTo>
                  <a:pt x="294048" y="421468"/>
                </a:lnTo>
                <a:lnTo>
                  <a:pt x="304656" y="416850"/>
                </a:lnTo>
                <a:lnTo>
                  <a:pt x="316808" y="411233"/>
                </a:lnTo>
                <a:lnTo>
                  <a:pt x="326180" y="407487"/>
                </a:lnTo>
                <a:lnTo>
                  <a:pt x="333697" y="404990"/>
                </a:lnTo>
                <a:lnTo>
                  <a:pt x="375402" y="39999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30"/>
          <p:cNvSpPr/>
          <p:nvPr/>
        </p:nvSpPr>
        <p:spPr>
          <a:xfrm>
            <a:off x="6332220" y="3771900"/>
            <a:ext cx="262890" cy="22860"/>
          </a:xfrm>
          <a:custGeom>
            <a:avLst/>
            <a:gdLst/>
            <a:ahLst/>
            <a:cxnLst/>
            <a:rect l="0" t="0" r="0" b="0"/>
            <a:pathLst>
              <a:path w="262890" h="22860">
                <a:moveTo>
                  <a:pt x="0" y="0"/>
                </a:moveTo>
                <a:lnTo>
                  <a:pt x="6067" y="12135"/>
                </a:lnTo>
                <a:lnTo>
                  <a:pt x="9125" y="15710"/>
                </a:lnTo>
                <a:lnTo>
                  <a:pt x="12433" y="18093"/>
                </a:lnTo>
                <a:lnTo>
                  <a:pt x="15908" y="19682"/>
                </a:lnTo>
                <a:lnTo>
                  <a:pt x="19495" y="20741"/>
                </a:lnTo>
                <a:lnTo>
                  <a:pt x="23157" y="21447"/>
                </a:lnTo>
                <a:lnTo>
                  <a:pt x="26867" y="21918"/>
                </a:lnTo>
                <a:lnTo>
                  <a:pt x="34377" y="22441"/>
                </a:lnTo>
                <a:lnTo>
                  <a:pt x="41949" y="22673"/>
                </a:lnTo>
                <a:lnTo>
                  <a:pt x="60544" y="22823"/>
                </a:lnTo>
                <a:lnTo>
                  <a:pt x="67033" y="22835"/>
                </a:lnTo>
                <a:lnTo>
                  <a:pt x="75168" y="21573"/>
                </a:lnTo>
                <a:lnTo>
                  <a:pt x="84402" y="19462"/>
                </a:lnTo>
                <a:lnTo>
                  <a:pt x="94367" y="16785"/>
                </a:lnTo>
                <a:lnTo>
                  <a:pt x="103552" y="14999"/>
                </a:lnTo>
                <a:lnTo>
                  <a:pt x="112214" y="13810"/>
                </a:lnTo>
                <a:lnTo>
                  <a:pt x="120529" y="13016"/>
                </a:lnTo>
                <a:lnTo>
                  <a:pt x="128613" y="11217"/>
                </a:lnTo>
                <a:lnTo>
                  <a:pt x="136541" y="8748"/>
                </a:lnTo>
                <a:lnTo>
                  <a:pt x="144368" y="5832"/>
                </a:lnTo>
                <a:lnTo>
                  <a:pt x="150855" y="3888"/>
                </a:lnTo>
                <a:lnTo>
                  <a:pt x="156450" y="2592"/>
                </a:lnTo>
                <a:lnTo>
                  <a:pt x="161449" y="1727"/>
                </a:lnTo>
                <a:lnTo>
                  <a:pt x="167323" y="1151"/>
                </a:lnTo>
                <a:lnTo>
                  <a:pt x="173779" y="768"/>
                </a:lnTo>
                <a:lnTo>
                  <a:pt x="186454" y="341"/>
                </a:lnTo>
                <a:lnTo>
                  <a:pt x="196322" y="151"/>
                </a:lnTo>
                <a:lnTo>
                  <a:pt x="203271" y="1371"/>
                </a:lnTo>
                <a:lnTo>
                  <a:pt x="211714" y="3454"/>
                </a:lnTo>
                <a:lnTo>
                  <a:pt x="221152" y="6112"/>
                </a:lnTo>
                <a:lnTo>
                  <a:pt x="229985" y="7885"/>
                </a:lnTo>
                <a:lnTo>
                  <a:pt x="238413" y="9066"/>
                </a:lnTo>
                <a:lnTo>
                  <a:pt x="246572" y="9854"/>
                </a:lnTo>
                <a:lnTo>
                  <a:pt x="252011" y="11649"/>
                </a:lnTo>
                <a:lnTo>
                  <a:pt x="255637" y="14116"/>
                </a:lnTo>
                <a:lnTo>
                  <a:pt x="262889" y="228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31"/>
          <p:cNvSpPr/>
          <p:nvPr/>
        </p:nvSpPr>
        <p:spPr>
          <a:xfrm>
            <a:off x="6355079" y="3909059"/>
            <a:ext cx="274322" cy="34292"/>
          </a:xfrm>
          <a:custGeom>
            <a:avLst/>
            <a:gdLst/>
            <a:ahLst/>
            <a:cxnLst/>
            <a:rect l="0" t="0" r="0" b="0"/>
            <a:pathLst>
              <a:path w="274322" h="34292">
                <a:moveTo>
                  <a:pt x="0" y="34291"/>
                </a:moveTo>
                <a:lnTo>
                  <a:pt x="12137" y="28223"/>
                </a:lnTo>
                <a:lnTo>
                  <a:pt x="16981" y="26435"/>
                </a:lnTo>
                <a:lnTo>
                  <a:pt x="21481" y="25243"/>
                </a:lnTo>
                <a:lnTo>
                  <a:pt x="25751" y="24449"/>
                </a:lnTo>
                <a:lnTo>
                  <a:pt x="44042" y="20180"/>
                </a:lnTo>
                <a:lnTo>
                  <a:pt x="56031" y="17263"/>
                </a:lnTo>
                <a:lnTo>
                  <a:pt x="67835" y="15319"/>
                </a:lnTo>
                <a:lnTo>
                  <a:pt x="79513" y="14023"/>
                </a:lnTo>
                <a:lnTo>
                  <a:pt x="91109" y="13159"/>
                </a:lnTo>
                <a:lnTo>
                  <a:pt x="102649" y="11312"/>
                </a:lnTo>
                <a:lnTo>
                  <a:pt x="114153" y="8812"/>
                </a:lnTo>
                <a:lnTo>
                  <a:pt x="125632" y="5875"/>
                </a:lnTo>
                <a:lnTo>
                  <a:pt x="138364" y="3916"/>
                </a:lnTo>
                <a:lnTo>
                  <a:pt x="151933" y="2611"/>
                </a:lnTo>
                <a:lnTo>
                  <a:pt x="2743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32"/>
          <p:cNvSpPr/>
          <p:nvPr/>
        </p:nvSpPr>
        <p:spPr>
          <a:xfrm>
            <a:off x="6801019" y="3600606"/>
            <a:ext cx="297012" cy="525624"/>
          </a:xfrm>
          <a:custGeom>
            <a:avLst/>
            <a:gdLst/>
            <a:ahLst/>
            <a:cxnLst/>
            <a:rect l="0" t="0" r="0" b="0"/>
            <a:pathLst>
              <a:path w="297012" h="525624">
                <a:moveTo>
                  <a:pt x="228431" y="79853"/>
                </a:moveTo>
                <a:lnTo>
                  <a:pt x="228431" y="67718"/>
                </a:lnTo>
                <a:lnTo>
                  <a:pt x="225044" y="54987"/>
                </a:lnTo>
                <a:lnTo>
                  <a:pt x="218589" y="38252"/>
                </a:lnTo>
                <a:lnTo>
                  <a:pt x="211404" y="29286"/>
                </a:lnTo>
                <a:lnTo>
                  <a:pt x="204777" y="22243"/>
                </a:lnTo>
                <a:lnTo>
                  <a:pt x="188696" y="5847"/>
                </a:lnTo>
                <a:lnTo>
                  <a:pt x="182891" y="3846"/>
                </a:lnTo>
                <a:lnTo>
                  <a:pt x="175210" y="2512"/>
                </a:lnTo>
                <a:lnTo>
                  <a:pt x="153713" y="371"/>
                </a:lnTo>
                <a:lnTo>
                  <a:pt x="149408" y="195"/>
                </a:lnTo>
                <a:lnTo>
                  <a:pt x="137853" y="0"/>
                </a:lnTo>
                <a:lnTo>
                  <a:pt x="132485" y="1218"/>
                </a:lnTo>
                <a:lnTo>
                  <a:pt x="127637" y="3299"/>
                </a:lnTo>
                <a:lnTo>
                  <a:pt x="123135" y="5957"/>
                </a:lnTo>
                <a:lnTo>
                  <a:pt x="117594" y="9000"/>
                </a:lnTo>
                <a:lnTo>
                  <a:pt x="104663" y="15766"/>
                </a:lnTo>
                <a:lnTo>
                  <a:pt x="98929" y="18078"/>
                </a:lnTo>
                <a:lnTo>
                  <a:pt x="93836" y="19620"/>
                </a:lnTo>
                <a:lnTo>
                  <a:pt x="89171" y="20648"/>
                </a:lnTo>
                <a:lnTo>
                  <a:pt x="83521" y="23873"/>
                </a:lnTo>
                <a:lnTo>
                  <a:pt x="77214" y="28563"/>
                </a:lnTo>
                <a:lnTo>
                  <a:pt x="70470" y="34230"/>
                </a:lnTo>
                <a:lnTo>
                  <a:pt x="64703" y="39278"/>
                </a:lnTo>
                <a:lnTo>
                  <a:pt x="54910" y="48273"/>
                </a:lnTo>
                <a:lnTo>
                  <a:pt x="42257" y="60477"/>
                </a:lnTo>
                <a:lnTo>
                  <a:pt x="37004" y="66936"/>
                </a:lnTo>
                <a:lnTo>
                  <a:pt x="30963" y="75052"/>
                </a:lnTo>
                <a:lnTo>
                  <a:pt x="24396" y="84272"/>
                </a:lnTo>
                <a:lnTo>
                  <a:pt x="20017" y="92960"/>
                </a:lnTo>
                <a:lnTo>
                  <a:pt x="15153" y="109385"/>
                </a:lnTo>
                <a:lnTo>
                  <a:pt x="9604" y="121766"/>
                </a:lnTo>
                <a:lnTo>
                  <a:pt x="6346" y="126845"/>
                </a:lnTo>
                <a:lnTo>
                  <a:pt x="2726" y="139262"/>
                </a:lnTo>
                <a:lnTo>
                  <a:pt x="1117" y="151977"/>
                </a:lnTo>
                <a:lnTo>
                  <a:pt x="403" y="161862"/>
                </a:lnTo>
                <a:lnTo>
                  <a:pt x="85" y="177262"/>
                </a:lnTo>
                <a:lnTo>
                  <a:pt x="0" y="186702"/>
                </a:lnTo>
                <a:lnTo>
                  <a:pt x="1213" y="194266"/>
                </a:lnTo>
                <a:lnTo>
                  <a:pt x="5949" y="206057"/>
                </a:lnTo>
                <a:lnTo>
                  <a:pt x="15754" y="225903"/>
                </a:lnTo>
                <a:lnTo>
                  <a:pt x="19336" y="230560"/>
                </a:lnTo>
                <a:lnTo>
                  <a:pt x="22995" y="233664"/>
                </a:lnTo>
                <a:lnTo>
                  <a:pt x="26703" y="235734"/>
                </a:lnTo>
                <a:lnTo>
                  <a:pt x="34211" y="238034"/>
                </a:lnTo>
                <a:lnTo>
                  <a:pt x="41781" y="239056"/>
                </a:lnTo>
                <a:lnTo>
                  <a:pt x="49379" y="239510"/>
                </a:lnTo>
                <a:lnTo>
                  <a:pt x="56988" y="239712"/>
                </a:lnTo>
                <a:lnTo>
                  <a:pt x="60796" y="239766"/>
                </a:lnTo>
                <a:lnTo>
                  <a:pt x="67144" y="238532"/>
                </a:lnTo>
                <a:lnTo>
                  <a:pt x="75186" y="236439"/>
                </a:lnTo>
                <a:lnTo>
                  <a:pt x="84358" y="233774"/>
                </a:lnTo>
                <a:lnTo>
                  <a:pt x="94282" y="229457"/>
                </a:lnTo>
                <a:lnTo>
                  <a:pt x="104709" y="224039"/>
                </a:lnTo>
                <a:lnTo>
                  <a:pt x="115469" y="217887"/>
                </a:lnTo>
                <a:lnTo>
                  <a:pt x="125183" y="211246"/>
                </a:lnTo>
                <a:lnTo>
                  <a:pt x="134198" y="204278"/>
                </a:lnTo>
                <a:lnTo>
                  <a:pt x="142750" y="197093"/>
                </a:lnTo>
                <a:lnTo>
                  <a:pt x="149720" y="191033"/>
                </a:lnTo>
                <a:lnTo>
                  <a:pt x="160852" y="180913"/>
                </a:lnTo>
                <a:lnTo>
                  <a:pt x="166868" y="173897"/>
                </a:lnTo>
                <a:lnTo>
                  <a:pt x="173418" y="165409"/>
                </a:lnTo>
                <a:lnTo>
                  <a:pt x="180326" y="155941"/>
                </a:lnTo>
                <a:lnTo>
                  <a:pt x="188000" y="142033"/>
                </a:lnTo>
                <a:lnTo>
                  <a:pt x="192682" y="129079"/>
                </a:lnTo>
                <a:lnTo>
                  <a:pt x="198995" y="110621"/>
                </a:lnTo>
                <a:lnTo>
                  <a:pt x="202457" y="101636"/>
                </a:lnTo>
                <a:lnTo>
                  <a:pt x="206035" y="93105"/>
                </a:lnTo>
                <a:lnTo>
                  <a:pt x="209690" y="84878"/>
                </a:lnTo>
                <a:lnTo>
                  <a:pt x="213397" y="79393"/>
                </a:lnTo>
                <a:lnTo>
                  <a:pt x="217138" y="75736"/>
                </a:lnTo>
                <a:lnTo>
                  <a:pt x="220902" y="73299"/>
                </a:lnTo>
                <a:lnTo>
                  <a:pt x="223411" y="72944"/>
                </a:lnTo>
                <a:lnTo>
                  <a:pt x="225085" y="73977"/>
                </a:lnTo>
                <a:lnTo>
                  <a:pt x="226200" y="75936"/>
                </a:lnTo>
                <a:lnTo>
                  <a:pt x="227770" y="90828"/>
                </a:lnTo>
                <a:lnTo>
                  <a:pt x="229260" y="96060"/>
                </a:lnTo>
                <a:lnTo>
                  <a:pt x="236156" y="110761"/>
                </a:lnTo>
                <a:lnTo>
                  <a:pt x="238214" y="123647"/>
                </a:lnTo>
                <a:lnTo>
                  <a:pt x="240033" y="134449"/>
                </a:lnTo>
                <a:lnTo>
                  <a:pt x="245440" y="163385"/>
                </a:lnTo>
                <a:lnTo>
                  <a:pt x="247391" y="177451"/>
                </a:lnTo>
                <a:lnTo>
                  <a:pt x="248691" y="190638"/>
                </a:lnTo>
                <a:lnTo>
                  <a:pt x="251405" y="225612"/>
                </a:lnTo>
                <a:lnTo>
                  <a:pt x="258803" y="312412"/>
                </a:lnTo>
                <a:lnTo>
                  <a:pt x="260980" y="346620"/>
                </a:lnTo>
                <a:lnTo>
                  <a:pt x="262830" y="366917"/>
                </a:lnTo>
                <a:lnTo>
                  <a:pt x="268273" y="416564"/>
                </a:lnTo>
                <a:lnTo>
                  <a:pt x="271502" y="437677"/>
                </a:lnTo>
                <a:lnTo>
                  <a:pt x="274925" y="455563"/>
                </a:lnTo>
                <a:lnTo>
                  <a:pt x="278477" y="471297"/>
                </a:lnTo>
                <a:lnTo>
                  <a:pt x="280845" y="483055"/>
                </a:lnTo>
                <a:lnTo>
                  <a:pt x="282423" y="492165"/>
                </a:lnTo>
                <a:lnTo>
                  <a:pt x="284177" y="505673"/>
                </a:lnTo>
                <a:lnTo>
                  <a:pt x="284957" y="515910"/>
                </a:lnTo>
                <a:lnTo>
                  <a:pt x="286435" y="519147"/>
                </a:lnTo>
                <a:lnTo>
                  <a:pt x="288690" y="521307"/>
                </a:lnTo>
                <a:lnTo>
                  <a:pt x="297011" y="52562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33"/>
          <p:cNvSpPr/>
          <p:nvPr/>
        </p:nvSpPr>
        <p:spPr>
          <a:xfrm>
            <a:off x="7212527" y="3634948"/>
            <a:ext cx="250742" cy="433600"/>
          </a:xfrm>
          <a:custGeom>
            <a:avLst/>
            <a:gdLst/>
            <a:ahLst/>
            <a:cxnLst/>
            <a:rect l="0" t="0" r="0" b="0"/>
            <a:pathLst>
              <a:path w="250742" h="433600">
                <a:moveTo>
                  <a:pt x="68382" y="45511"/>
                </a:moveTo>
                <a:lnTo>
                  <a:pt x="62315" y="57647"/>
                </a:lnTo>
                <a:lnTo>
                  <a:pt x="55949" y="66992"/>
                </a:lnTo>
                <a:lnTo>
                  <a:pt x="48887" y="76648"/>
                </a:lnTo>
                <a:lnTo>
                  <a:pt x="41514" y="89407"/>
                </a:lnTo>
                <a:lnTo>
                  <a:pt x="37770" y="98905"/>
                </a:lnTo>
                <a:lnTo>
                  <a:pt x="34005" y="110317"/>
                </a:lnTo>
                <a:lnTo>
                  <a:pt x="30224" y="123005"/>
                </a:lnTo>
                <a:lnTo>
                  <a:pt x="26433" y="134004"/>
                </a:lnTo>
                <a:lnTo>
                  <a:pt x="22636" y="143876"/>
                </a:lnTo>
                <a:lnTo>
                  <a:pt x="18835" y="152998"/>
                </a:lnTo>
                <a:lnTo>
                  <a:pt x="15031" y="161619"/>
                </a:lnTo>
                <a:lnTo>
                  <a:pt x="7418" y="177971"/>
                </a:lnTo>
                <a:lnTo>
                  <a:pt x="4879" y="185888"/>
                </a:lnTo>
                <a:lnTo>
                  <a:pt x="3187" y="193706"/>
                </a:lnTo>
                <a:lnTo>
                  <a:pt x="2058" y="201458"/>
                </a:lnTo>
                <a:lnTo>
                  <a:pt x="1307" y="209166"/>
                </a:lnTo>
                <a:lnTo>
                  <a:pt x="806" y="216844"/>
                </a:lnTo>
                <a:lnTo>
                  <a:pt x="471" y="224503"/>
                </a:lnTo>
                <a:lnTo>
                  <a:pt x="0" y="271689"/>
                </a:lnTo>
                <a:lnTo>
                  <a:pt x="1205" y="287737"/>
                </a:lnTo>
                <a:lnTo>
                  <a:pt x="3277" y="302245"/>
                </a:lnTo>
                <a:lnTo>
                  <a:pt x="5929" y="315727"/>
                </a:lnTo>
                <a:lnTo>
                  <a:pt x="8967" y="325985"/>
                </a:lnTo>
                <a:lnTo>
                  <a:pt x="12263" y="334094"/>
                </a:lnTo>
                <a:lnTo>
                  <a:pt x="15729" y="340770"/>
                </a:lnTo>
                <a:lnTo>
                  <a:pt x="19310" y="349030"/>
                </a:lnTo>
                <a:lnTo>
                  <a:pt x="22967" y="358347"/>
                </a:lnTo>
                <a:lnTo>
                  <a:pt x="26676" y="368369"/>
                </a:lnTo>
                <a:lnTo>
                  <a:pt x="30418" y="376320"/>
                </a:lnTo>
                <a:lnTo>
                  <a:pt x="37963" y="388540"/>
                </a:lnTo>
                <a:lnTo>
                  <a:pt x="45550" y="398205"/>
                </a:lnTo>
                <a:lnTo>
                  <a:pt x="53155" y="406734"/>
                </a:lnTo>
                <a:lnTo>
                  <a:pt x="60768" y="414759"/>
                </a:lnTo>
                <a:lnTo>
                  <a:pt x="64576" y="417406"/>
                </a:lnTo>
                <a:lnTo>
                  <a:pt x="72195" y="420348"/>
                </a:lnTo>
                <a:lnTo>
                  <a:pt x="77274" y="422402"/>
                </a:lnTo>
                <a:lnTo>
                  <a:pt x="83200" y="425042"/>
                </a:lnTo>
                <a:lnTo>
                  <a:pt x="89691" y="428072"/>
                </a:lnTo>
                <a:lnTo>
                  <a:pt x="95288" y="430092"/>
                </a:lnTo>
                <a:lnTo>
                  <a:pt x="100290" y="431438"/>
                </a:lnTo>
                <a:lnTo>
                  <a:pt x="111374" y="433599"/>
                </a:lnTo>
                <a:lnTo>
                  <a:pt x="116093" y="432507"/>
                </a:lnTo>
                <a:lnTo>
                  <a:pt x="123050" y="430508"/>
                </a:lnTo>
                <a:lnTo>
                  <a:pt x="131498" y="427906"/>
                </a:lnTo>
                <a:lnTo>
                  <a:pt x="138400" y="424901"/>
                </a:lnTo>
                <a:lnTo>
                  <a:pt x="144270" y="421628"/>
                </a:lnTo>
                <a:lnTo>
                  <a:pt x="149454" y="418176"/>
                </a:lnTo>
                <a:lnTo>
                  <a:pt x="155451" y="414604"/>
                </a:lnTo>
                <a:lnTo>
                  <a:pt x="161988" y="410953"/>
                </a:lnTo>
                <a:lnTo>
                  <a:pt x="168886" y="407249"/>
                </a:lnTo>
                <a:lnTo>
                  <a:pt x="174755" y="403510"/>
                </a:lnTo>
                <a:lnTo>
                  <a:pt x="179938" y="399747"/>
                </a:lnTo>
                <a:lnTo>
                  <a:pt x="184662" y="395969"/>
                </a:lnTo>
                <a:lnTo>
                  <a:pt x="189083" y="388369"/>
                </a:lnTo>
                <a:lnTo>
                  <a:pt x="193299" y="378224"/>
                </a:lnTo>
                <a:lnTo>
                  <a:pt x="197380" y="366379"/>
                </a:lnTo>
                <a:lnTo>
                  <a:pt x="202641" y="354673"/>
                </a:lnTo>
                <a:lnTo>
                  <a:pt x="208688" y="343059"/>
                </a:lnTo>
                <a:lnTo>
                  <a:pt x="215259" y="331507"/>
                </a:lnTo>
                <a:lnTo>
                  <a:pt x="219641" y="321265"/>
                </a:lnTo>
                <a:lnTo>
                  <a:pt x="222561" y="311897"/>
                </a:lnTo>
                <a:lnTo>
                  <a:pt x="224508" y="303112"/>
                </a:lnTo>
                <a:lnTo>
                  <a:pt x="230059" y="289964"/>
                </a:lnTo>
                <a:lnTo>
                  <a:pt x="233316" y="284680"/>
                </a:lnTo>
                <a:lnTo>
                  <a:pt x="236936" y="272035"/>
                </a:lnTo>
                <a:lnTo>
                  <a:pt x="237902" y="265107"/>
                </a:lnTo>
                <a:lnTo>
                  <a:pt x="239816" y="255409"/>
                </a:lnTo>
                <a:lnTo>
                  <a:pt x="245328" y="231086"/>
                </a:lnTo>
                <a:lnTo>
                  <a:pt x="247306" y="220028"/>
                </a:lnTo>
                <a:lnTo>
                  <a:pt x="248626" y="210116"/>
                </a:lnTo>
                <a:lnTo>
                  <a:pt x="249505" y="200967"/>
                </a:lnTo>
                <a:lnTo>
                  <a:pt x="250091" y="191059"/>
                </a:lnTo>
                <a:lnTo>
                  <a:pt x="250741" y="169889"/>
                </a:lnTo>
                <a:lnTo>
                  <a:pt x="249646" y="156370"/>
                </a:lnTo>
                <a:lnTo>
                  <a:pt x="247644" y="141007"/>
                </a:lnTo>
                <a:lnTo>
                  <a:pt x="245041" y="124415"/>
                </a:lnTo>
                <a:lnTo>
                  <a:pt x="242035" y="110814"/>
                </a:lnTo>
                <a:lnTo>
                  <a:pt x="238760" y="99207"/>
                </a:lnTo>
                <a:lnTo>
                  <a:pt x="235308" y="88928"/>
                </a:lnTo>
                <a:lnTo>
                  <a:pt x="230466" y="78266"/>
                </a:lnTo>
                <a:lnTo>
                  <a:pt x="224698" y="67348"/>
                </a:lnTo>
                <a:lnTo>
                  <a:pt x="218313" y="56259"/>
                </a:lnTo>
                <a:lnTo>
                  <a:pt x="212786" y="47596"/>
                </a:lnTo>
                <a:lnTo>
                  <a:pt x="207831" y="40552"/>
                </a:lnTo>
                <a:lnTo>
                  <a:pt x="203259" y="34585"/>
                </a:lnTo>
                <a:lnTo>
                  <a:pt x="198940" y="29337"/>
                </a:lnTo>
                <a:lnTo>
                  <a:pt x="194791" y="24568"/>
                </a:lnTo>
                <a:lnTo>
                  <a:pt x="190755" y="20119"/>
                </a:lnTo>
                <a:lnTo>
                  <a:pt x="182883" y="11790"/>
                </a:lnTo>
                <a:lnTo>
                  <a:pt x="179007" y="7790"/>
                </a:lnTo>
                <a:lnTo>
                  <a:pt x="175152" y="5124"/>
                </a:lnTo>
                <a:lnTo>
                  <a:pt x="167482" y="2162"/>
                </a:lnTo>
                <a:lnTo>
                  <a:pt x="159840" y="845"/>
                </a:lnTo>
                <a:lnTo>
                  <a:pt x="152211" y="259"/>
                </a:lnTo>
                <a:lnTo>
                  <a:pt x="144586" y="0"/>
                </a:lnTo>
                <a:lnTo>
                  <a:pt x="140775" y="1200"/>
                </a:lnTo>
                <a:lnTo>
                  <a:pt x="133154" y="5921"/>
                </a:lnTo>
                <a:lnTo>
                  <a:pt x="125532" y="1122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34"/>
          <p:cNvSpPr/>
          <p:nvPr/>
        </p:nvSpPr>
        <p:spPr>
          <a:xfrm>
            <a:off x="5360670" y="4366730"/>
            <a:ext cx="239347" cy="317447"/>
          </a:xfrm>
          <a:custGeom>
            <a:avLst/>
            <a:gdLst/>
            <a:ahLst/>
            <a:cxnLst/>
            <a:rect l="0" t="0" r="0" b="0"/>
            <a:pathLst>
              <a:path w="239347" h="317447">
                <a:moveTo>
                  <a:pt x="182880" y="10959"/>
                </a:moveTo>
                <a:lnTo>
                  <a:pt x="176812" y="4892"/>
                </a:lnTo>
                <a:lnTo>
                  <a:pt x="173754" y="3104"/>
                </a:lnTo>
                <a:lnTo>
                  <a:pt x="166971" y="1118"/>
                </a:lnTo>
                <a:lnTo>
                  <a:pt x="159722" y="236"/>
                </a:lnTo>
                <a:lnTo>
                  <a:pt x="156012" y="0"/>
                </a:lnTo>
                <a:lnTo>
                  <a:pt x="152267" y="1113"/>
                </a:lnTo>
                <a:lnTo>
                  <a:pt x="148502" y="3125"/>
                </a:lnTo>
                <a:lnTo>
                  <a:pt x="144721" y="5737"/>
                </a:lnTo>
                <a:lnTo>
                  <a:pt x="140931" y="7478"/>
                </a:lnTo>
                <a:lnTo>
                  <a:pt x="137133" y="8638"/>
                </a:lnTo>
                <a:lnTo>
                  <a:pt x="133332" y="9412"/>
                </a:lnTo>
                <a:lnTo>
                  <a:pt x="129528" y="11198"/>
                </a:lnTo>
                <a:lnTo>
                  <a:pt x="125722" y="13659"/>
                </a:lnTo>
                <a:lnTo>
                  <a:pt x="121915" y="16569"/>
                </a:lnTo>
                <a:lnTo>
                  <a:pt x="116836" y="19779"/>
                </a:lnTo>
                <a:lnTo>
                  <a:pt x="110911" y="23189"/>
                </a:lnTo>
                <a:lnTo>
                  <a:pt x="104420" y="26732"/>
                </a:lnTo>
                <a:lnTo>
                  <a:pt x="97553" y="31635"/>
                </a:lnTo>
                <a:lnTo>
                  <a:pt x="90436" y="37443"/>
                </a:lnTo>
                <a:lnTo>
                  <a:pt x="77023" y="49400"/>
                </a:lnTo>
                <a:lnTo>
                  <a:pt x="66829" y="58947"/>
                </a:lnTo>
                <a:lnTo>
                  <a:pt x="62333" y="64541"/>
                </a:lnTo>
                <a:lnTo>
                  <a:pt x="58065" y="70811"/>
                </a:lnTo>
                <a:lnTo>
                  <a:pt x="53950" y="77530"/>
                </a:lnTo>
                <a:lnTo>
                  <a:pt x="48666" y="84550"/>
                </a:lnTo>
                <a:lnTo>
                  <a:pt x="42604" y="91770"/>
                </a:lnTo>
                <a:lnTo>
                  <a:pt x="30365" y="105295"/>
                </a:lnTo>
                <a:lnTo>
                  <a:pt x="20692" y="115540"/>
                </a:lnTo>
                <a:lnTo>
                  <a:pt x="8106" y="128447"/>
                </a:lnTo>
                <a:lnTo>
                  <a:pt x="5404" y="132465"/>
                </a:lnTo>
                <a:lnTo>
                  <a:pt x="2401" y="140315"/>
                </a:lnTo>
                <a:lnTo>
                  <a:pt x="712" y="145807"/>
                </a:lnTo>
                <a:lnTo>
                  <a:pt x="210" y="153502"/>
                </a:lnTo>
                <a:lnTo>
                  <a:pt x="1410" y="155518"/>
                </a:lnTo>
                <a:lnTo>
                  <a:pt x="3480" y="156862"/>
                </a:lnTo>
                <a:lnTo>
                  <a:pt x="9859" y="159018"/>
                </a:lnTo>
                <a:lnTo>
                  <a:pt x="14193" y="159196"/>
                </a:lnTo>
                <a:lnTo>
                  <a:pt x="46883" y="159503"/>
                </a:lnTo>
                <a:lnTo>
                  <a:pt x="66244" y="159535"/>
                </a:lnTo>
                <a:lnTo>
                  <a:pt x="78452" y="158270"/>
                </a:lnTo>
                <a:lnTo>
                  <a:pt x="112337" y="153478"/>
                </a:lnTo>
                <a:lnTo>
                  <a:pt x="126962" y="152961"/>
                </a:lnTo>
                <a:lnTo>
                  <a:pt x="139251" y="153887"/>
                </a:lnTo>
                <a:lnTo>
                  <a:pt x="149984" y="155775"/>
                </a:lnTo>
                <a:lnTo>
                  <a:pt x="158409" y="157033"/>
                </a:lnTo>
                <a:lnTo>
                  <a:pt x="165296" y="157872"/>
                </a:lnTo>
                <a:lnTo>
                  <a:pt x="171157" y="158431"/>
                </a:lnTo>
                <a:lnTo>
                  <a:pt x="177605" y="160074"/>
                </a:lnTo>
                <a:lnTo>
                  <a:pt x="184443" y="162439"/>
                </a:lnTo>
                <a:lnTo>
                  <a:pt x="191542" y="165286"/>
                </a:lnTo>
                <a:lnTo>
                  <a:pt x="197544" y="168454"/>
                </a:lnTo>
                <a:lnTo>
                  <a:pt x="202816" y="171836"/>
                </a:lnTo>
                <a:lnTo>
                  <a:pt x="207601" y="175360"/>
                </a:lnTo>
                <a:lnTo>
                  <a:pt x="212060" y="178980"/>
                </a:lnTo>
                <a:lnTo>
                  <a:pt x="216303" y="182663"/>
                </a:lnTo>
                <a:lnTo>
                  <a:pt x="220402" y="186388"/>
                </a:lnTo>
                <a:lnTo>
                  <a:pt x="228343" y="193915"/>
                </a:lnTo>
                <a:lnTo>
                  <a:pt x="232239" y="197699"/>
                </a:lnTo>
                <a:lnTo>
                  <a:pt x="234835" y="201493"/>
                </a:lnTo>
                <a:lnTo>
                  <a:pt x="237721" y="209094"/>
                </a:lnTo>
                <a:lnTo>
                  <a:pt x="239004" y="216706"/>
                </a:lnTo>
                <a:lnTo>
                  <a:pt x="239346" y="220514"/>
                </a:lnTo>
                <a:lnTo>
                  <a:pt x="238304" y="225592"/>
                </a:lnTo>
                <a:lnTo>
                  <a:pt x="236339" y="231518"/>
                </a:lnTo>
                <a:lnTo>
                  <a:pt x="233759" y="238009"/>
                </a:lnTo>
                <a:lnTo>
                  <a:pt x="230770" y="244875"/>
                </a:lnTo>
                <a:lnTo>
                  <a:pt x="224061" y="259279"/>
                </a:lnTo>
                <a:lnTo>
                  <a:pt x="220494" y="265406"/>
                </a:lnTo>
                <a:lnTo>
                  <a:pt x="216846" y="270760"/>
                </a:lnTo>
                <a:lnTo>
                  <a:pt x="209405" y="280096"/>
                </a:lnTo>
                <a:lnTo>
                  <a:pt x="205644" y="284364"/>
                </a:lnTo>
                <a:lnTo>
                  <a:pt x="201866" y="288479"/>
                </a:lnTo>
                <a:lnTo>
                  <a:pt x="198077" y="291222"/>
                </a:lnTo>
                <a:lnTo>
                  <a:pt x="194281" y="293052"/>
                </a:lnTo>
                <a:lnTo>
                  <a:pt x="190481" y="294271"/>
                </a:lnTo>
                <a:lnTo>
                  <a:pt x="185407" y="296353"/>
                </a:lnTo>
                <a:lnTo>
                  <a:pt x="179484" y="299012"/>
                </a:lnTo>
                <a:lnTo>
                  <a:pt x="172996" y="302055"/>
                </a:lnTo>
                <a:lnTo>
                  <a:pt x="167401" y="305353"/>
                </a:lnTo>
                <a:lnTo>
                  <a:pt x="162400" y="308822"/>
                </a:lnTo>
                <a:lnTo>
                  <a:pt x="157797" y="312404"/>
                </a:lnTo>
                <a:lnTo>
                  <a:pt x="152188" y="314793"/>
                </a:lnTo>
                <a:lnTo>
                  <a:pt x="145908" y="316385"/>
                </a:lnTo>
                <a:lnTo>
                  <a:pt x="139182" y="317446"/>
                </a:lnTo>
                <a:lnTo>
                  <a:pt x="133428" y="316884"/>
                </a:lnTo>
                <a:lnTo>
                  <a:pt x="128322" y="315239"/>
                </a:lnTo>
                <a:lnTo>
                  <a:pt x="123648" y="312873"/>
                </a:lnTo>
                <a:lnTo>
                  <a:pt x="116722" y="311295"/>
                </a:lnTo>
                <a:lnTo>
                  <a:pt x="108294" y="310243"/>
                </a:lnTo>
                <a:lnTo>
                  <a:pt x="98866" y="309542"/>
                </a:lnTo>
                <a:lnTo>
                  <a:pt x="91310" y="307804"/>
                </a:lnTo>
                <a:lnTo>
                  <a:pt x="85003" y="305376"/>
                </a:lnTo>
                <a:lnTo>
                  <a:pt x="66673" y="295891"/>
                </a:lnTo>
                <a:lnTo>
                  <a:pt x="59688" y="292354"/>
                </a:lnTo>
                <a:lnTo>
                  <a:pt x="53762" y="289996"/>
                </a:lnTo>
                <a:lnTo>
                  <a:pt x="48542" y="288424"/>
                </a:lnTo>
                <a:lnTo>
                  <a:pt x="43791" y="287376"/>
                </a:lnTo>
                <a:lnTo>
                  <a:pt x="39354" y="285407"/>
                </a:lnTo>
                <a:lnTo>
                  <a:pt x="35126" y="282824"/>
                </a:lnTo>
                <a:lnTo>
                  <a:pt x="31037" y="279833"/>
                </a:lnTo>
                <a:lnTo>
                  <a:pt x="28311" y="276568"/>
                </a:lnTo>
                <a:lnTo>
                  <a:pt x="26494" y="273122"/>
                </a:lnTo>
                <a:lnTo>
                  <a:pt x="25283" y="269554"/>
                </a:lnTo>
                <a:lnTo>
                  <a:pt x="21935" y="265906"/>
                </a:lnTo>
                <a:lnTo>
                  <a:pt x="17163" y="262204"/>
                </a:lnTo>
                <a:lnTo>
                  <a:pt x="0" y="2509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35"/>
          <p:cNvSpPr/>
          <p:nvPr/>
        </p:nvSpPr>
        <p:spPr>
          <a:xfrm>
            <a:off x="5681368" y="4400550"/>
            <a:ext cx="205022" cy="273797"/>
          </a:xfrm>
          <a:custGeom>
            <a:avLst/>
            <a:gdLst/>
            <a:ahLst/>
            <a:cxnLst/>
            <a:rect l="0" t="0" r="0" b="0"/>
            <a:pathLst>
              <a:path w="205022" h="273797">
                <a:moveTo>
                  <a:pt x="56491" y="0"/>
                </a:moveTo>
                <a:lnTo>
                  <a:pt x="44356" y="12135"/>
                </a:lnTo>
                <a:lnTo>
                  <a:pt x="40781" y="16980"/>
                </a:lnTo>
                <a:lnTo>
                  <a:pt x="38398" y="21480"/>
                </a:lnTo>
                <a:lnTo>
                  <a:pt x="36809" y="25749"/>
                </a:lnTo>
                <a:lnTo>
                  <a:pt x="31657" y="33880"/>
                </a:lnTo>
                <a:lnTo>
                  <a:pt x="28505" y="37827"/>
                </a:lnTo>
                <a:lnTo>
                  <a:pt x="25134" y="42998"/>
                </a:lnTo>
                <a:lnTo>
                  <a:pt x="21616" y="48985"/>
                </a:lnTo>
                <a:lnTo>
                  <a:pt x="18002" y="55517"/>
                </a:lnTo>
                <a:lnTo>
                  <a:pt x="14322" y="64951"/>
                </a:lnTo>
                <a:lnTo>
                  <a:pt x="10598" y="76320"/>
                </a:lnTo>
                <a:lnTo>
                  <a:pt x="6846" y="88980"/>
                </a:lnTo>
                <a:lnTo>
                  <a:pt x="4345" y="99960"/>
                </a:lnTo>
                <a:lnTo>
                  <a:pt x="2677" y="109820"/>
                </a:lnTo>
                <a:lnTo>
                  <a:pt x="1565" y="118933"/>
                </a:lnTo>
                <a:lnTo>
                  <a:pt x="824" y="128818"/>
                </a:lnTo>
                <a:lnTo>
                  <a:pt x="330" y="139219"/>
                </a:lnTo>
                <a:lnTo>
                  <a:pt x="0" y="149962"/>
                </a:lnTo>
                <a:lnTo>
                  <a:pt x="1051" y="164745"/>
                </a:lnTo>
                <a:lnTo>
                  <a:pt x="3021" y="182220"/>
                </a:lnTo>
                <a:lnTo>
                  <a:pt x="5605" y="201490"/>
                </a:lnTo>
                <a:lnTo>
                  <a:pt x="8597" y="215606"/>
                </a:lnTo>
                <a:lnTo>
                  <a:pt x="11862" y="226287"/>
                </a:lnTo>
                <a:lnTo>
                  <a:pt x="20159" y="246487"/>
                </a:lnTo>
                <a:lnTo>
                  <a:pt x="24680" y="252636"/>
                </a:lnTo>
                <a:lnTo>
                  <a:pt x="31863" y="260864"/>
                </a:lnTo>
                <a:lnTo>
                  <a:pt x="36232" y="265376"/>
                </a:lnTo>
                <a:lnTo>
                  <a:pt x="39175" y="268357"/>
                </a:lnTo>
                <a:lnTo>
                  <a:pt x="43677" y="270345"/>
                </a:lnTo>
                <a:lnTo>
                  <a:pt x="49219" y="271669"/>
                </a:lnTo>
                <a:lnTo>
                  <a:pt x="55453" y="272553"/>
                </a:lnTo>
                <a:lnTo>
                  <a:pt x="60879" y="273142"/>
                </a:lnTo>
                <a:lnTo>
                  <a:pt x="65767" y="273534"/>
                </a:lnTo>
                <a:lnTo>
                  <a:pt x="70295" y="273796"/>
                </a:lnTo>
                <a:lnTo>
                  <a:pt x="74584" y="272701"/>
                </a:lnTo>
                <a:lnTo>
                  <a:pt x="78713" y="270700"/>
                </a:lnTo>
                <a:lnTo>
                  <a:pt x="82736" y="268096"/>
                </a:lnTo>
                <a:lnTo>
                  <a:pt x="86688" y="265091"/>
                </a:lnTo>
                <a:lnTo>
                  <a:pt x="90592" y="261817"/>
                </a:lnTo>
                <a:lnTo>
                  <a:pt x="94465" y="258364"/>
                </a:lnTo>
                <a:lnTo>
                  <a:pt x="99587" y="254792"/>
                </a:lnTo>
                <a:lnTo>
                  <a:pt x="105542" y="251142"/>
                </a:lnTo>
                <a:lnTo>
                  <a:pt x="112052" y="247437"/>
                </a:lnTo>
                <a:lnTo>
                  <a:pt x="117662" y="243698"/>
                </a:lnTo>
                <a:lnTo>
                  <a:pt x="122672" y="239935"/>
                </a:lnTo>
                <a:lnTo>
                  <a:pt x="127282" y="236156"/>
                </a:lnTo>
                <a:lnTo>
                  <a:pt x="131625" y="232367"/>
                </a:lnTo>
                <a:lnTo>
                  <a:pt x="135791" y="228572"/>
                </a:lnTo>
                <a:lnTo>
                  <a:pt x="139837" y="224771"/>
                </a:lnTo>
                <a:lnTo>
                  <a:pt x="172971" y="192087"/>
                </a:lnTo>
                <a:lnTo>
                  <a:pt x="177325" y="186478"/>
                </a:lnTo>
                <a:lnTo>
                  <a:pt x="181497" y="180198"/>
                </a:lnTo>
                <a:lnTo>
                  <a:pt x="185549" y="173472"/>
                </a:lnTo>
                <a:lnTo>
                  <a:pt x="189519" y="167718"/>
                </a:lnTo>
                <a:lnTo>
                  <a:pt x="193436" y="162612"/>
                </a:lnTo>
                <a:lnTo>
                  <a:pt x="197318" y="157938"/>
                </a:lnTo>
                <a:lnTo>
                  <a:pt x="199907" y="152282"/>
                </a:lnTo>
                <a:lnTo>
                  <a:pt x="201631" y="145971"/>
                </a:lnTo>
                <a:lnTo>
                  <a:pt x="202781" y="139224"/>
                </a:lnTo>
                <a:lnTo>
                  <a:pt x="203548" y="132186"/>
                </a:lnTo>
                <a:lnTo>
                  <a:pt x="204059" y="124954"/>
                </a:lnTo>
                <a:lnTo>
                  <a:pt x="204627" y="111415"/>
                </a:lnTo>
                <a:lnTo>
                  <a:pt x="204879" y="101164"/>
                </a:lnTo>
                <a:lnTo>
                  <a:pt x="205021" y="76117"/>
                </a:lnTo>
                <a:lnTo>
                  <a:pt x="203772" y="67255"/>
                </a:lnTo>
                <a:lnTo>
                  <a:pt x="201668" y="58806"/>
                </a:lnTo>
                <a:lnTo>
                  <a:pt x="198996" y="50634"/>
                </a:lnTo>
                <a:lnTo>
                  <a:pt x="194675" y="42646"/>
                </a:lnTo>
                <a:lnTo>
                  <a:pt x="189254" y="34780"/>
                </a:lnTo>
                <a:lnTo>
                  <a:pt x="183100" y="26997"/>
                </a:lnTo>
                <a:lnTo>
                  <a:pt x="177727" y="20538"/>
                </a:lnTo>
                <a:lnTo>
                  <a:pt x="172875" y="14961"/>
                </a:lnTo>
                <a:lnTo>
                  <a:pt x="168371" y="9974"/>
                </a:lnTo>
                <a:lnTo>
                  <a:pt x="164098" y="6649"/>
                </a:lnTo>
                <a:lnTo>
                  <a:pt x="159979" y="4433"/>
                </a:lnTo>
                <a:lnTo>
                  <a:pt x="155963" y="2955"/>
                </a:lnTo>
                <a:lnTo>
                  <a:pt x="150746" y="1970"/>
                </a:lnTo>
                <a:lnTo>
                  <a:pt x="144728" y="1313"/>
                </a:lnTo>
                <a:lnTo>
                  <a:pt x="138176" y="875"/>
                </a:lnTo>
                <a:lnTo>
                  <a:pt x="127509" y="389"/>
                </a:lnTo>
                <a:lnTo>
                  <a:pt x="117750" y="115"/>
                </a:lnTo>
                <a:lnTo>
                  <a:pt x="10221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36"/>
          <p:cNvSpPr/>
          <p:nvPr/>
        </p:nvSpPr>
        <p:spPr>
          <a:xfrm>
            <a:off x="6240779" y="4171950"/>
            <a:ext cx="17989" cy="560070"/>
          </a:xfrm>
          <a:custGeom>
            <a:avLst/>
            <a:gdLst/>
            <a:ahLst/>
            <a:cxnLst/>
            <a:rect l="0" t="0" r="0" b="0"/>
            <a:pathLst>
              <a:path w="17989" h="560070">
                <a:moveTo>
                  <a:pt x="0" y="0"/>
                </a:moveTo>
                <a:lnTo>
                  <a:pt x="0" y="150634"/>
                </a:lnTo>
                <a:lnTo>
                  <a:pt x="1271" y="160113"/>
                </a:lnTo>
                <a:lnTo>
                  <a:pt x="3387" y="168972"/>
                </a:lnTo>
                <a:lnTo>
                  <a:pt x="6068" y="177418"/>
                </a:lnTo>
                <a:lnTo>
                  <a:pt x="7856" y="189398"/>
                </a:lnTo>
                <a:lnTo>
                  <a:pt x="9047" y="203736"/>
                </a:lnTo>
                <a:lnTo>
                  <a:pt x="10371" y="234059"/>
                </a:lnTo>
                <a:lnTo>
                  <a:pt x="10959" y="260236"/>
                </a:lnTo>
                <a:lnTo>
                  <a:pt x="11291" y="326732"/>
                </a:lnTo>
                <a:lnTo>
                  <a:pt x="12607" y="347361"/>
                </a:lnTo>
                <a:lnTo>
                  <a:pt x="14755" y="364924"/>
                </a:lnTo>
                <a:lnTo>
                  <a:pt x="17457" y="380443"/>
                </a:lnTo>
                <a:lnTo>
                  <a:pt x="17988" y="394598"/>
                </a:lnTo>
                <a:lnTo>
                  <a:pt x="17072" y="407846"/>
                </a:lnTo>
                <a:lnTo>
                  <a:pt x="15191" y="420487"/>
                </a:lnTo>
                <a:lnTo>
                  <a:pt x="13938" y="433994"/>
                </a:lnTo>
                <a:lnTo>
                  <a:pt x="13102" y="448079"/>
                </a:lnTo>
                <a:lnTo>
                  <a:pt x="12173" y="474736"/>
                </a:lnTo>
                <a:lnTo>
                  <a:pt x="11761" y="495050"/>
                </a:lnTo>
                <a:lnTo>
                  <a:pt x="10380" y="505293"/>
                </a:lnTo>
                <a:lnTo>
                  <a:pt x="8191" y="515932"/>
                </a:lnTo>
                <a:lnTo>
                  <a:pt x="0" y="5600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37"/>
          <p:cNvSpPr/>
          <p:nvPr/>
        </p:nvSpPr>
        <p:spPr>
          <a:xfrm>
            <a:off x="6046470" y="4400550"/>
            <a:ext cx="331470" cy="68580"/>
          </a:xfrm>
          <a:custGeom>
            <a:avLst/>
            <a:gdLst/>
            <a:ahLst/>
            <a:cxnLst/>
            <a:rect l="0" t="0" r="0" b="0"/>
            <a:pathLst>
              <a:path w="331470" h="68580">
                <a:moveTo>
                  <a:pt x="0" y="68579"/>
                </a:moveTo>
                <a:lnTo>
                  <a:pt x="18203" y="62512"/>
                </a:lnTo>
                <a:lnTo>
                  <a:pt x="24835" y="59454"/>
                </a:lnTo>
                <a:lnTo>
                  <a:pt x="30526" y="56146"/>
                </a:lnTo>
                <a:lnTo>
                  <a:pt x="35591" y="52671"/>
                </a:lnTo>
                <a:lnTo>
                  <a:pt x="40237" y="50353"/>
                </a:lnTo>
                <a:lnTo>
                  <a:pt x="44605" y="48809"/>
                </a:lnTo>
                <a:lnTo>
                  <a:pt x="48786" y="47779"/>
                </a:lnTo>
                <a:lnTo>
                  <a:pt x="54114" y="45823"/>
                </a:lnTo>
                <a:lnTo>
                  <a:pt x="60206" y="43248"/>
                </a:lnTo>
                <a:lnTo>
                  <a:pt x="66808" y="40262"/>
                </a:lnTo>
                <a:lnTo>
                  <a:pt x="75018" y="37001"/>
                </a:lnTo>
                <a:lnTo>
                  <a:pt x="94301" y="29991"/>
                </a:lnTo>
                <a:lnTo>
                  <a:pt x="104777" y="27614"/>
                </a:lnTo>
                <a:lnTo>
                  <a:pt x="115571" y="26029"/>
                </a:lnTo>
                <a:lnTo>
                  <a:pt x="126577" y="24972"/>
                </a:lnTo>
                <a:lnTo>
                  <a:pt x="136455" y="22998"/>
                </a:lnTo>
                <a:lnTo>
                  <a:pt x="145580" y="20412"/>
                </a:lnTo>
                <a:lnTo>
                  <a:pt x="154203" y="17418"/>
                </a:lnTo>
                <a:lnTo>
                  <a:pt x="162492" y="15421"/>
                </a:lnTo>
                <a:lnTo>
                  <a:pt x="170558" y="14091"/>
                </a:lnTo>
                <a:lnTo>
                  <a:pt x="178475" y="13204"/>
                </a:lnTo>
                <a:lnTo>
                  <a:pt x="186293" y="11342"/>
                </a:lnTo>
                <a:lnTo>
                  <a:pt x="194045" y="8832"/>
                </a:lnTo>
                <a:lnTo>
                  <a:pt x="201753" y="5888"/>
                </a:lnTo>
                <a:lnTo>
                  <a:pt x="209432" y="3924"/>
                </a:lnTo>
                <a:lnTo>
                  <a:pt x="217091" y="2616"/>
                </a:lnTo>
                <a:lnTo>
                  <a:pt x="224737" y="1744"/>
                </a:lnTo>
                <a:lnTo>
                  <a:pt x="234915" y="1162"/>
                </a:lnTo>
                <a:lnTo>
                  <a:pt x="246780" y="775"/>
                </a:lnTo>
                <a:lnTo>
                  <a:pt x="33146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38"/>
          <p:cNvSpPr/>
          <p:nvPr/>
        </p:nvSpPr>
        <p:spPr>
          <a:xfrm>
            <a:off x="6457950" y="4183379"/>
            <a:ext cx="160020" cy="537211"/>
          </a:xfrm>
          <a:custGeom>
            <a:avLst/>
            <a:gdLst/>
            <a:ahLst/>
            <a:cxnLst/>
            <a:rect l="0" t="0" r="0" b="0"/>
            <a:pathLst>
              <a:path w="160020" h="537211">
                <a:moveTo>
                  <a:pt x="0" y="0"/>
                </a:moveTo>
                <a:lnTo>
                  <a:pt x="0" y="47727"/>
                </a:lnTo>
                <a:lnTo>
                  <a:pt x="1270" y="63568"/>
                </a:lnTo>
                <a:lnTo>
                  <a:pt x="6067" y="104877"/>
                </a:lnTo>
                <a:lnTo>
                  <a:pt x="7855" y="134688"/>
                </a:lnTo>
                <a:lnTo>
                  <a:pt x="9841" y="208451"/>
                </a:lnTo>
                <a:lnTo>
                  <a:pt x="11290" y="326691"/>
                </a:lnTo>
                <a:lnTo>
                  <a:pt x="11388" y="364344"/>
                </a:lnTo>
                <a:lnTo>
                  <a:pt x="10132" y="377516"/>
                </a:lnTo>
                <a:lnTo>
                  <a:pt x="8024" y="391378"/>
                </a:lnTo>
                <a:lnTo>
                  <a:pt x="5350" y="405699"/>
                </a:lnTo>
                <a:lnTo>
                  <a:pt x="3566" y="419056"/>
                </a:lnTo>
                <a:lnTo>
                  <a:pt x="2377" y="431771"/>
                </a:lnTo>
                <a:lnTo>
                  <a:pt x="469" y="461349"/>
                </a:lnTo>
                <a:lnTo>
                  <a:pt x="313" y="461237"/>
                </a:lnTo>
                <a:lnTo>
                  <a:pt x="139" y="454338"/>
                </a:lnTo>
                <a:lnTo>
                  <a:pt x="3448" y="442805"/>
                </a:lnTo>
                <a:lnTo>
                  <a:pt x="6108" y="436173"/>
                </a:lnTo>
                <a:lnTo>
                  <a:pt x="7882" y="427943"/>
                </a:lnTo>
                <a:lnTo>
                  <a:pt x="9064" y="418645"/>
                </a:lnTo>
                <a:lnTo>
                  <a:pt x="9853" y="408637"/>
                </a:lnTo>
                <a:lnTo>
                  <a:pt x="11648" y="399424"/>
                </a:lnTo>
                <a:lnTo>
                  <a:pt x="14115" y="390743"/>
                </a:lnTo>
                <a:lnTo>
                  <a:pt x="17030" y="382415"/>
                </a:lnTo>
                <a:lnTo>
                  <a:pt x="30429" y="349456"/>
                </a:lnTo>
                <a:lnTo>
                  <a:pt x="39335" y="328221"/>
                </a:lnTo>
                <a:lnTo>
                  <a:pt x="47814" y="312794"/>
                </a:lnTo>
                <a:lnTo>
                  <a:pt x="56005" y="301239"/>
                </a:lnTo>
                <a:lnTo>
                  <a:pt x="64006" y="292267"/>
                </a:lnTo>
                <a:lnTo>
                  <a:pt x="70611" y="283745"/>
                </a:lnTo>
                <a:lnTo>
                  <a:pt x="76284" y="275523"/>
                </a:lnTo>
                <a:lnTo>
                  <a:pt x="81336" y="267502"/>
                </a:lnTo>
                <a:lnTo>
                  <a:pt x="85973" y="260885"/>
                </a:lnTo>
                <a:lnTo>
                  <a:pt x="90336" y="255203"/>
                </a:lnTo>
                <a:lnTo>
                  <a:pt x="94514" y="250146"/>
                </a:lnTo>
                <a:lnTo>
                  <a:pt x="98569" y="246774"/>
                </a:lnTo>
                <a:lnTo>
                  <a:pt x="102542" y="244526"/>
                </a:lnTo>
                <a:lnTo>
                  <a:pt x="106461" y="243028"/>
                </a:lnTo>
                <a:lnTo>
                  <a:pt x="111614" y="242028"/>
                </a:lnTo>
                <a:lnTo>
                  <a:pt x="117589" y="241362"/>
                </a:lnTo>
                <a:lnTo>
                  <a:pt x="124112" y="240918"/>
                </a:lnTo>
                <a:lnTo>
                  <a:pt x="134748" y="240425"/>
                </a:lnTo>
                <a:lnTo>
                  <a:pt x="139362" y="240294"/>
                </a:lnTo>
                <a:lnTo>
                  <a:pt x="142438" y="241476"/>
                </a:lnTo>
                <a:lnTo>
                  <a:pt x="144488" y="243534"/>
                </a:lnTo>
                <a:lnTo>
                  <a:pt x="148037" y="249208"/>
                </a:lnTo>
                <a:lnTo>
                  <a:pt x="150761" y="252499"/>
                </a:lnTo>
                <a:lnTo>
                  <a:pt x="153847" y="255963"/>
                </a:lnTo>
                <a:lnTo>
                  <a:pt x="155905" y="260812"/>
                </a:lnTo>
                <a:lnTo>
                  <a:pt x="158191" y="272973"/>
                </a:lnTo>
                <a:lnTo>
                  <a:pt x="159207" y="286845"/>
                </a:lnTo>
                <a:lnTo>
                  <a:pt x="159658" y="301477"/>
                </a:lnTo>
                <a:lnTo>
                  <a:pt x="159913" y="336695"/>
                </a:lnTo>
                <a:lnTo>
                  <a:pt x="160019" y="5372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39"/>
          <p:cNvSpPr/>
          <p:nvPr/>
        </p:nvSpPr>
        <p:spPr>
          <a:xfrm>
            <a:off x="6709409" y="4401706"/>
            <a:ext cx="137161" cy="296024"/>
          </a:xfrm>
          <a:custGeom>
            <a:avLst/>
            <a:gdLst/>
            <a:ahLst/>
            <a:cxnLst/>
            <a:rect l="0" t="0" r="0" b="0"/>
            <a:pathLst>
              <a:path w="137161" h="296024">
                <a:moveTo>
                  <a:pt x="0" y="158863"/>
                </a:moveTo>
                <a:lnTo>
                  <a:pt x="18204" y="152796"/>
                </a:lnTo>
                <a:lnTo>
                  <a:pt x="24836" y="149738"/>
                </a:lnTo>
                <a:lnTo>
                  <a:pt x="30527" y="146430"/>
                </a:lnTo>
                <a:lnTo>
                  <a:pt x="35592" y="142954"/>
                </a:lnTo>
                <a:lnTo>
                  <a:pt x="41508" y="138097"/>
                </a:lnTo>
                <a:lnTo>
                  <a:pt x="47993" y="132319"/>
                </a:lnTo>
                <a:lnTo>
                  <a:pt x="61970" y="119126"/>
                </a:lnTo>
                <a:lnTo>
                  <a:pt x="99194" y="82448"/>
                </a:lnTo>
                <a:lnTo>
                  <a:pt x="105499" y="74900"/>
                </a:lnTo>
                <a:lnTo>
                  <a:pt x="110973" y="67327"/>
                </a:lnTo>
                <a:lnTo>
                  <a:pt x="115892" y="59740"/>
                </a:lnTo>
                <a:lnTo>
                  <a:pt x="120442" y="53411"/>
                </a:lnTo>
                <a:lnTo>
                  <a:pt x="124745" y="47922"/>
                </a:lnTo>
                <a:lnTo>
                  <a:pt x="128883" y="42992"/>
                </a:lnTo>
                <a:lnTo>
                  <a:pt x="131642" y="38436"/>
                </a:lnTo>
                <a:lnTo>
                  <a:pt x="134708" y="29987"/>
                </a:lnTo>
                <a:lnTo>
                  <a:pt x="134256" y="24686"/>
                </a:lnTo>
                <a:lnTo>
                  <a:pt x="132684" y="18611"/>
                </a:lnTo>
                <a:lnTo>
                  <a:pt x="127104" y="2748"/>
                </a:lnTo>
                <a:lnTo>
                  <a:pt x="125376" y="1446"/>
                </a:lnTo>
                <a:lnTo>
                  <a:pt x="122955" y="579"/>
                </a:lnTo>
                <a:lnTo>
                  <a:pt x="120070" y="0"/>
                </a:lnTo>
                <a:lnTo>
                  <a:pt x="118147" y="884"/>
                </a:lnTo>
                <a:lnTo>
                  <a:pt x="116865" y="2744"/>
                </a:lnTo>
                <a:lnTo>
                  <a:pt x="116010" y="5254"/>
                </a:lnTo>
                <a:lnTo>
                  <a:pt x="112900" y="9467"/>
                </a:lnTo>
                <a:lnTo>
                  <a:pt x="108287" y="14816"/>
                </a:lnTo>
                <a:lnTo>
                  <a:pt x="102672" y="20922"/>
                </a:lnTo>
                <a:lnTo>
                  <a:pt x="97658" y="27532"/>
                </a:lnTo>
                <a:lnTo>
                  <a:pt x="93046" y="34479"/>
                </a:lnTo>
                <a:lnTo>
                  <a:pt x="88700" y="41651"/>
                </a:lnTo>
                <a:lnTo>
                  <a:pt x="77100" y="59779"/>
                </a:lnTo>
                <a:lnTo>
                  <a:pt x="70450" y="69947"/>
                </a:lnTo>
                <a:lnTo>
                  <a:pt x="64747" y="81806"/>
                </a:lnTo>
                <a:lnTo>
                  <a:pt x="59674" y="94792"/>
                </a:lnTo>
                <a:lnTo>
                  <a:pt x="55023" y="108529"/>
                </a:lnTo>
                <a:lnTo>
                  <a:pt x="51923" y="120227"/>
                </a:lnTo>
                <a:lnTo>
                  <a:pt x="49855" y="130566"/>
                </a:lnTo>
                <a:lnTo>
                  <a:pt x="48476" y="139998"/>
                </a:lnTo>
                <a:lnTo>
                  <a:pt x="46288" y="150097"/>
                </a:lnTo>
                <a:lnTo>
                  <a:pt x="43559" y="160639"/>
                </a:lnTo>
                <a:lnTo>
                  <a:pt x="40469" y="171477"/>
                </a:lnTo>
                <a:lnTo>
                  <a:pt x="39679" y="179973"/>
                </a:lnTo>
                <a:lnTo>
                  <a:pt x="40423" y="186906"/>
                </a:lnTo>
                <a:lnTo>
                  <a:pt x="42189" y="192799"/>
                </a:lnTo>
                <a:lnTo>
                  <a:pt x="50742" y="225363"/>
                </a:lnTo>
                <a:lnTo>
                  <a:pt x="54148" y="234947"/>
                </a:lnTo>
                <a:lnTo>
                  <a:pt x="57689" y="242605"/>
                </a:lnTo>
                <a:lnTo>
                  <a:pt x="61320" y="248981"/>
                </a:lnTo>
                <a:lnTo>
                  <a:pt x="65010" y="253232"/>
                </a:lnTo>
                <a:lnTo>
                  <a:pt x="68740" y="256066"/>
                </a:lnTo>
                <a:lnTo>
                  <a:pt x="72497" y="257955"/>
                </a:lnTo>
                <a:lnTo>
                  <a:pt x="77541" y="261755"/>
                </a:lnTo>
                <a:lnTo>
                  <a:pt x="83444" y="266828"/>
                </a:lnTo>
                <a:lnTo>
                  <a:pt x="89920" y="272749"/>
                </a:lnTo>
                <a:lnTo>
                  <a:pt x="95507" y="276697"/>
                </a:lnTo>
                <a:lnTo>
                  <a:pt x="100501" y="279329"/>
                </a:lnTo>
                <a:lnTo>
                  <a:pt x="105102" y="281084"/>
                </a:lnTo>
                <a:lnTo>
                  <a:pt x="109438" y="283524"/>
                </a:lnTo>
                <a:lnTo>
                  <a:pt x="113599" y="286421"/>
                </a:lnTo>
                <a:lnTo>
                  <a:pt x="137160" y="29602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40"/>
          <p:cNvSpPr/>
          <p:nvPr/>
        </p:nvSpPr>
        <p:spPr>
          <a:xfrm>
            <a:off x="6995159" y="4415264"/>
            <a:ext cx="200490" cy="556607"/>
          </a:xfrm>
          <a:custGeom>
            <a:avLst/>
            <a:gdLst/>
            <a:ahLst/>
            <a:cxnLst/>
            <a:rect l="0" t="0" r="0" b="0"/>
            <a:pathLst>
              <a:path w="200490" h="556607">
                <a:moveTo>
                  <a:pt x="0" y="19575"/>
                </a:moveTo>
                <a:lnTo>
                  <a:pt x="0" y="31711"/>
                </a:lnTo>
                <a:lnTo>
                  <a:pt x="3388" y="47829"/>
                </a:lnTo>
                <a:lnTo>
                  <a:pt x="7856" y="65152"/>
                </a:lnTo>
                <a:lnTo>
                  <a:pt x="9842" y="77085"/>
                </a:lnTo>
                <a:lnTo>
                  <a:pt x="10372" y="87125"/>
                </a:lnTo>
                <a:lnTo>
                  <a:pt x="10959" y="115214"/>
                </a:lnTo>
                <a:lnTo>
                  <a:pt x="11291" y="160660"/>
                </a:lnTo>
                <a:lnTo>
                  <a:pt x="12607" y="173322"/>
                </a:lnTo>
                <a:lnTo>
                  <a:pt x="14755" y="184303"/>
                </a:lnTo>
                <a:lnTo>
                  <a:pt x="17457" y="194164"/>
                </a:lnTo>
                <a:lnTo>
                  <a:pt x="20529" y="203278"/>
                </a:lnTo>
                <a:lnTo>
                  <a:pt x="23845" y="211894"/>
                </a:lnTo>
                <a:lnTo>
                  <a:pt x="27327" y="220178"/>
                </a:lnTo>
                <a:lnTo>
                  <a:pt x="30918" y="226970"/>
                </a:lnTo>
                <a:lnTo>
                  <a:pt x="34583" y="232768"/>
                </a:lnTo>
                <a:lnTo>
                  <a:pt x="43520" y="245132"/>
                </a:lnTo>
                <a:lnTo>
                  <a:pt x="46794" y="246147"/>
                </a:lnTo>
                <a:lnTo>
                  <a:pt x="51517" y="246823"/>
                </a:lnTo>
                <a:lnTo>
                  <a:pt x="65210" y="247908"/>
                </a:lnTo>
                <a:lnTo>
                  <a:pt x="67604" y="246727"/>
                </a:lnTo>
                <a:lnTo>
                  <a:pt x="73649" y="242028"/>
                </a:lnTo>
                <a:lnTo>
                  <a:pt x="77040" y="238998"/>
                </a:lnTo>
                <a:lnTo>
                  <a:pt x="84194" y="232243"/>
                </a:lnTo>
                <a:lnTo>
                  <a:pt x="87879" y="227394"/>
                </a:lnTo>
                <a:lnTo>
                  <a:pt x="91606" y="221621"/>
                </a:lnTo>
                <a:lnTo>
                  <a:pt x="95361" y="215232"/>
                </a:lnTo>
                <a:lnTo>
                  <a:pt x="99533" y="201361"/>
                </a:lnTo>
                <a:lnTo>
                  <a:pt x="100645" y="194106"/>
                </a:lnTo>
                <a:lnTo>
                  <a:pt x="103927" y="185459"/>
                </a:lnTo>
                <a:lnTo>
                  <a:pt x="108655" y="175884"/>
                </a:lnTo>
                <a:lnTo>
                  <a:pt x="114347" y="165692"/>
                </a:lnTo>
                <a:lnTo>
                  <a:pt x="120681" y="150006"/>
                </a:lnTo>
                <a:lnTo>
                  <a:pt x="127445" y="130659"/>
                </a:lnTo>
                <a:lnTo>
                  <a:pt x="150482" y="60003"/>
                </a:lnTo>
                <a:lnTo>
                  <a:pt x="153661" y="47797"/>
                </a:lnTo>
                <a:lnTo>
                  <a:pt x="155781" y="37120"/>
                </a:lnTo>
                <a:lnTo>
                  <a:pt x="158136" y="19753"/>
                </a:lnTo>
                <a:lnTo>
                  <a:pt x="159463" y="4106"/>
                </a:lnTo>
                <a:lnTo>
                  <a:pt x="159773" y="0"/>
                </a:lnTo>
                <a:lnTo>
                  <a:pt x="166015" y="15892"/>
                </a:lnTo>
                <a:lnTo>
                  <a:pt x="169840" y="32595"/>
                </a:lnTo>
                <a:lnTo>
                  <a:pt x="170735" y="44835"/>
                </a:lnTo>
                <a:lnTo>
                  <a:pt x="171133" y="58742"/>
                </a:lnTo>
                <a:lnTo>
                  <a:pt x="171408" y="95916"/>
                </a:lnTo>
                <a:lnTo>
                  <a:pt x="172693" y="104759"/>
                </a:lnTo>
                <a:lnTo>
                  <a:pt x="174818" y="114464"/>
                </a:lnTo>
                <a:lnTo>
                  <a:pt x="177506" y="124745"/>
                </a:lnTo>
                <a:lnTo>
                  <a:pt x="183879" y="153101"/>
                </a:lnTo>
                <a:lnTo>
                  <a:pt x="187356" y="169552"/>
                </a:lnTo>
                <a:lnTo>
                  <a:pt x="189674" y="184330"/>
                </a:lnTo>
                <a:lnTo>
                  <a:pt x="191219" y="197992"/>
                </a:lnTo>
                <a:lnTo>
                  <a:pt x="192250" y="210910"/>
                </a:lnTo>
                <a:lnTo>
                  <a:pt x="194206" y="225872"/>
                </a:lnTo>
                <a:lnTo>
                  <a:pt x="196781" y="242196"/>
                </a:lnTo>
                <a:lnTo>
                  <a:pt x="199767" y="259429"/>
                </a:lnTo>
                <a:lnTo>
                  <a:pt x="200489" y="274728"/>
                </a:lnTo>
                <a:lnTo>
                  <a:pt x="199699" y="288737"/>
                </a:lnTo>
                <a:lnTo>
                  <a:pt x="195436" y="318273"/>
                </a:lnTo>
                <a:lnTo>
                  <a:pt x="178717" y="421330"/>
                </a:lnTo>
                <a:lnTo>
                  <a:pt x="175025" y="438542"/>
                </a:lnTo>
                <a:lnTo>
                  <a:pt x="171294" y="452557"/>
                </a:lnTo>
                <a:lnTo>
                  <a:pt x="167536" y="464440"/>
                </a:lnTo>
                <a:lnTo>
                  <a:pt x="162490" y="476171"/>
                </a:lnTo>
                <a:lnTo>
                  <a:pt x="156588" y="487803"/>
                </a:lnTo>
                <a:lnTo>
                  <a:pt x="144525" y="509616"/>
                </a:lnTo>
                <a:lnTo>
                  <a:pt x="134930" y="527778"/>
                </a:lnTo>
                <a:lnTo>
                  <a:pt x="130594" y="533637"/>
                </a:lnTo>
                <a:lnTo>
                  <a:pt x="126433" y="537543"/>
                </a:lnTo>
                <a:lnTo>
                  <a:pt x="122389" y="540147"/>
                </a:lnTo>
                <a:lnTo>
                  <a:pt x="118423" y="543153"/>
                </a:lnTo>
                <a:lnTo>
                  <a:pt x="114508" y="546428"/>
                </a:lnTo>
                <a:lnTo>
                  <a:pt x="110628" y="549880"/>
                </a:lnTo>
                <a:lnTo>
                  <a:pt x="106773" y="552182"/>
                </a:lnTo>
                <a:lnTo>
                  <a:pt x="102932" y="553716"/>
                </a:lnTo>
                <a:lnTo>
                  <a:pt x="99101" y="554740"/>
                </a:lnTo>
                <a:lnTo>
                  <a:pt x="95278" y="555422"/>
                </a:lnTo>
                <a:lnTo>
                  <a:pt x="91458" y="555876"/>
                </a:lnTo>
                <a:lnTo>
                  <a:pt x="87642" y="556179"/>
                </a:lnTo>
                <a:lnTo>
                  <a:pt x="83829" y="556381"/>
                </a:lnTo>
                <a:lnTo>
                  <a:pt x="76204" y="556606"/>
                </a:lnTo>
                <a:lnTo>
                  <a:pt x="72393" y="555396"/>
                </a:lnTo>
                <a:lnTo>
                  <a:pt x="68582" y="553319"/>
                </a:lnTo>
                <a:lnTo>
                  <a:pt x="64772" y="550664"/>
                </a:lnTo>
                <a:lnTo>
                  <a:pt x="60962" y="547625"/>
                </a:lnTo>
                <a:lnTo>
                  <a:pt x="57151" y="544329"/>
                </a:lnTo>
                <a:lnTo>
                  <a:pt x="53341" y="540861"/>
                </a:lnTo>
                <a:lnTo>
                  <a:pt x="50800" y="537279"/>
                </a:lnTo>
                <a:lnTo>
                  <a:pt x="45721" y="5224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41"/>
          <p:cNvSpPr/>
          <p:nvPr/>
        </p:nvSpPr>
        <p:spPr>
          <a:xfrm>
            <a:off x="7498237" y="4375118"/>
            <a:ext cx="217014" cy="240519"/>
          </a:xfrm>
          <a:custGeom>
            <a:avLst/>
            <a:gdLst/>
            <a:ahLst/>
            <a:cxnLst/>
            <a:rect l="0" t="0" r="0" b="0"/>
            <a:pathLst>
              <a:path w="217014" h="240519">
                <a:moveTo>
                  <a:pt x="148432" y="25432"/>
                </a:moveTo>
                <a:lnTo>
                  <a:pt x="136297" y="19364"/>
                </a:lnTo>
                <a:lnTo>
                  <a:pt x="131452" y="15036"/>
                </a:lnTo>
                <a:lnTo>
                  <a:pt x="126952" y="9611"/>
                </a:lnTo>
                <a:lnTo>
                  <a:pt x="122682" y="3455"/>
                </a:lnTo>
                <a:lnTo>
                  <a:pt x="118565" y="620"/>
                </a:lnTo>
                <a:lnTo>
                  <a:pt x="114551" y="0"/>
                </a:lnTo>
                <a:lnTo>
                  <a:pt x="110605" y="858"/>
                </a:lnTo>
                <a:lnTo>
                  <a:pt x="106705" y="1429"/>
                </a:lnTo>
                <a:lnTo>
                  <a:pt x="102833" y="1810"/>
                </a:lnTo>
                <a:lnTo>
                  <a:pt x="98982" y="2064"/>
                </a:lnTo>
                <a:lnTo>
                  <a:pt x="95146" y="3503"/>
                </a:lnTo>
                <a:lnTo>
                  <a:pt x="91319" y="5732"/>
                </a:lnTo>
                <a:lnTo>
                  <a:pt x="87496" y="8489"/>
                </a:lnTo>
                <a:lnTo>
                  <a:pt x="83678" y="10326"/>
                </a:lnTo>
                <a:lnTo>
                  <a:pt x="79863" y="11551"/>
                </a:lnTo>
                <a:lnTo>
                  <a:pt x="76050" y="12368"/>
                </a:lnTo>
                <a:lnTo>
                  <a:pt x="72237" y="15452"/>
                </a:lnTo>
                <a:lnTo>
                  <a:pt x="68426" y="20049"/>
                </a:lnTo>
                <a:lnTo>
                  <a:pt x="47115" y="51744"/>
                </a:lnTo>
                <a:lnTo>
                  <a:pt x="41518" y="60753"/>
                </a:lnTo>
                <a:lnTo>
                  <a:pt x="36517" y="69299"/>
                </a:lnTo>
                <a:lnTo>
                  <a:pt x="31912" y="77536"/>
                </a:lnTo>
                <a:lnTo>
                  <a:pt x="23409" y="93463"/>
                </a:lnTo>
                <a:lnTo>
                  <a:pt x="19363" y="101266"/>
                </a:lnTo>
                <a:lnTo>
                  <a:pt x="16667" y="109008"/>
                </a:lnTo>
                <a:lnTo>
                  <a:pt x="14869" y="116709"/>
                </a:lnTo>
                <a:lnTo>
                  <a:pt x="13670" y="124383"/>
                </a:lnTo>
                <a:lnTo>
                  <a:pt x="11601" y="132039"/>
                </a:lnTo>
                <a:lnTo>
                  <a:pt x="8952" y="139683"/>
                </a:lnTo>
                <a:lnTo>
                  <a:pt x="5915" y="147319"/>
                </a:lnTo>
                <a:lnTo>
                  <a:pt x="3891" y="154950"/>
                </a:lnTo>
                <a:lnTo>
                  <a:pt x="2542" y="162577"/>
                </a:lnTo>
                <a:lnTo>
                  <a:pt x="1642" y="170202"/>
                </a:lnTo>
                <a:lnTo>
                  <a:pt x="1042" y="176555"/>
                </a:lnTo>
                <a:lnTo>
                  <a:pt x="642" y="182061"/>
                </a:lnTo>
                <a:lnTo>
                  <a:pt x="376" y="187001"/>
                </a:lnTo>
                <a:lnTo>
                  <a:pt x="79" y="202650"/>
                </a:lnTo>
                <a:lnTo>
                  <a:pt x="0" y="212157"/>
                </a:lnTo>
                <a:lnTo>
                  <a:pt x="1217" y="218495"/>
                </a:lnTo>
                <a:lnTo>
                  <a:pt x="3299" y="222721"/>
                </a:lnTo>
                <a:lnTo>
                  <a:pt x="5957" y="225538"/>
                </a:lnTo>
                <a:lnTo>
                  <a:pt x="7729" y="228686"/>
                </a:lnTo>
                <a:lnTo>
                  <a:pt x="9698" y="235570"/>
                </a:lnTo>
                <a:lnTo>
                  <a:pt x="11492" y="237913"/>
                </a:lnTo>
                <a:lnTo>
                  <a:pt x="13959" y="239476"/>
                </a:lnTo>
                <a:lnTo>
                  <a:pt x="16874" y="240518"/>
                </a:lnTo>
                <a:lnTo>
                  <a:pt x="20087" y="239942"/>
                </a:lnTo>
                <a:lnTo>
                  <a:pt x="23499" y="238289"/>
                </a:lnTo>
                <a:lnTo>
                  <a:pt x="27043" y="235916"/>
                </a:lnTo>
                <a:lnTo>
                  <a:pt x="30677" y="234335"/>
                </a:lnTo>
                <a:lnTo>
                  <a:pt x="34368" y="233280"/>
                </a:lnTo>
                <a:lnTo>
                  <a:pt x="38100" y="232577"/>
                </a:lnTo>
                <a:lnTo>
                  <a:pt x="41857" y="230839"/>
                </a:lnTo>
                <a:lnTo>
                  <a:pt x="45633" y="228410"/>
                </a:lnTo>
                <a:lnTo>
                  <a:pt x="49419" y="225520"/>
                </a:lnTo>
                <a:lnTo>
                  <a:pt x="53213" y="221054"/>
                </a:lnTo>
                <a:lnTo>
                  <a:pt x="57013" y="215537"/>
                </a:lnTo>
                <a:lnTo>
                  <a:pt x="60817" y="209318"/>
                </a:lnTo>
                <a:lnTo>
                  <a:pt x="78305" y="182363"/>
                </a:lnTo>
                <a:lnTo>
                  <a:pt x="83900" y="173232"/>
                </a:lnTo>
                <a:lnTo>
                  <a:pt x="88902" y="164606"/>
                </a:lnTo>
                <a:lnTo>
                  <a:pt x="93505" y="156314"/>
                </a:lnTo>
                <a:lnTo>
                  <a:pt x="97845" y="144437"/>
                </a:lnTo>
                <a:lnTo>
                  <a:pt x="102007" y="130168"/>
                </a:lnTo>
                <a:lnTo>
                  <a:pt x="106052" y="114306"/>
                </a:lnTo>
                <a:lnTo>
                  <a:pt x="108749" y="99921"/>
                </a:lnTo>
                <a:lnTo>
                  <a:pt x="110547" y="86521"/>
                </a:lnTo>
                <a:lnTo>
                  <a:pt x="111745" y="73778"/>
                </a:lnTo>
                <a:lnTo>
                  <a:pt x="113814" y="62742"/>
                </a:lnTo>
                <a:lnTo>
                  <a:pt x="116464" y="52845"/>
                </a:lnTo>
                <a:lnTo>
                  <a:pt x="119500" y="43708"/>
                </a:lnTo>
                <a:lnTo>
                  <a:pt x="121524" y="36346"/>
                </a:lnTo>
                <a:lnTo>
                  <a:pt x="122873" y="30168"/>
                </a:lnTo>
                <a:lnTo>
                  <a:pt x="123773" y="24779"/>
                </a:lnTo>
                <a:lnTo>
                  <a:pt x="124373" y="28806"/>
                </a:lnTo>
                <a:lnTo>
                  <a:pt x="124773" y="39111"/>
                </a:lnTo>
                <a:lnTo>
                  <a:pt x="125039" y="53601"/>
                </a:lnTo>
                <a:lnTo>
                  <a:pt x="126487" y="65802"/>
                </a:lnTo>
                <a:lnTo>
                  <a:pt x="128723" y="76475"/>
                </a:lnTo>
                <a:lnTo>
                  <a:pt x="131482" y="86130"/>
                </a:lnTo>
                <a:lnTo>
                  <a:pt x="137936" y="107019"/>
                </a:lnTo>
                <a:lnTo>
                  <a:pt x="141434" y="117923"/>
                </a:lnTo>
                <a:lnTo>
                  <a:pt x="146308" y="130272"/>
                </a:lnTo>
                <a:lnTo>
                  <a:pt x="152096" y="143586"/>
                </a:lnTo>
                <a:lnTo>
                  <a:pt x="158494" y="157541"/>
                </a:lnTo>
                <a:lnTo>
                  <a:pt x="164030" y="168114"/>
                </a:lnTo>
                <a:lnTo>
                  <a:pt x="168991" y="176434"/>
                </a:lnTo>
                <a:lnTo>
                  <a:pt x="173568" y="183249"/>
                </a:lnTo>
                <a:lnTo>
                  <a:pt x="180430" y="191604"/>
                </a:lnTo>
                <a:lnTo>
                  <a:pt x="188814" y="200983"/>
                </a:lnTo>
                <a:lnTo>
                  <a:pt x="217013" y="23117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342"/>
          <p:cNvSpPr/>
          <p:nvPr/>
        </p:nvSpPr>
        <p:spPr>
          <a:xfrm>
            <a:off x="7749540" y="4366460"/>
            <a:ext cx="171451" cy="221055"/>
          </a:xfrm>
          <a:custGeom>
            <a:avLst/>
            <a:gdLst/>
            <a:ahLst/>
            <a:cxnLst/>
            <a:rect l="0" t="0" r="0" b="0"/>
            <a:pathLst>
              <a:path w="171451" h="221055">
                <a:moveTo>
                  <a:pt x="0" y="11229"/>
                </a:moveTo>
                <a:lnTo>
                  <a:pt x="15908" y="43047"/>
                </a:lnTo>
                <a:lnTo>
                  <a:pt x="18226" y="48951"/>
                </a:lnTo>
                <a:lnTo>
                  <a:pt x="19771" y="54157"/>
                </a:lnTo>
                <a:lnTo>
                  <a:pt x="20800" y="58898"/>
                </a:lnTo>
                <a:lnTo>
                  <a:pt x="22756" y="64598"/>
                </a:lnTo>
                <a:lnTo>
                  <a:pt x="25331" y="70939"/>
                </a:lnTo>
                <a:lnTo>
                  <a:pt x="28317" y="77706"/>
                </a:lnTo>
                <a:lnTo>
                  <a:pt x="31578" y="92377"/>
                </a:lnTo>
                <a:lnTo>
                  <a:pt x="35022" y="112318"/>
                </a:lnTo>
                <a:lnTo>
                  <a:pt x="38587" y="135772"/>
                </a:lnTo>
                <a:lnTo>
                  <a:pt x="42235" y="153948"/>
                </a:lnTo>
                <a:lnTo>
                  <a:pt x="45936" y="168605"/>
                </a:lnTo>
                <a:lnTo>
                  <a:pt x="49674" y="180917"/>
                </a:lnTo>
                <a:lnTo>
                  <a:pt x="52166" y="190394"/>
                </a:lnTo>
                <a:lnTo>
                  <a:pt x="53827" y="197983"/>
                </a:lnTo>
                <a:lnTo>
                  <a:pt x="54934" y="204312"/>
                </a:lnTo>
                <a:lnTo>
                  <a:pt x="55672" y="209801"/>
                </a:lnTo>
                <a:lnTo>
                  <a:pt x="56165" y="214730"/>
                </a:lnTo>
                <a:lnTo>
                  <a:pt x="56494" y="219287"/>
                </a:lnTo>
                <a:lnTo>
                  <a:pt x="57982" y="221054"/>
                </a:lnTo>
                <a:lnTo>
                  <a:pt x="60245" y="220963"/>
                </a:lnTo>
                <a:lnTo>
                  <a:pt x="63023" y="219632"/>
                </a:lnTo>
                <a:lnTo>
                  <a:pt x="63605" y="218744"/>
                </a:lnTo>
                <a:lnTo>
                  <a:pt x="62724" y="218153"/>
                </a:lnTo>
                <a:lnTo>
                  <a:pt x="60865" y="217758"/>
                </a:lnTo>
                <a:lnTo>
                  <a:pt x="59627" y="214955"/>
                </a:lnTo>
                <a:lnTo>
                  <a:pt x="58801" y="210547"/>
                </a:lnTo>
                <a:lnTo>
                  <a:pt x="58250" y="205067"/>
                </a:lnTo>
                <a:lnTo>
                  <a:pt x="59153" y="189985"/>
                </a:lnTo>
                <a:lnTo>
                  <a:pt x="65222" y="123038"/>
                </a:lnTo>
                <a:lnTo>
                  <a:pt x="67087" y="94365"/>
                </a:lnTo>
                <a:lnTo>
                  <a:pt x="68855" y="83163"/>
                </a:lnTo>
                <a:lnTo>
                  <a:pt x="71303" y="73155"/>
                </a:lnTo>
                <a:lnTo>
                  <a:pt x="74205" y="63943"/>
                </a:lnTo>
                <a:lnTo>
                  <a:pt x="76140" y="56532"/>
                </a:lnTo>
                <a:lnTo>
                  <a:pt x="77430" y="50321"/>
                </a:lnTo>
                <a:lnTo>
                  <a:pt x="78289" y="44911"/>
                </a:lnTo>
                <a:lnTo>
                  <a:pt x="80133" y="40034"/>
                </a:lnTo>
                <a:lnTo>
                  <a:pt x="82632" y="35512"/>
                </a:lnTo>
                <a:lnTo>
                  <a:pt x="85567" y="31228"/>
                </a:lnTo>
                <a:lnTo>
                  <a:pt x="88795" y="27102"/>
                </a:lnTo>
                <a:lnTo>
                  <a:pt x="92217" y="23081"/>
                </a:lnTo>
                <a:lnTo>
                  <a:pt x="95767" y="19130"/>
                </a:lnTo>
                <a:lnTo>
                  <a:pt x="103100" y="11354"/>
                </a:lnTo>
                <a:lnTo>
                  <a:pt x="106833" y="7503"/>
                </a:lnTo>
                <a:lnTo>
                  <a:pt x="110591" y="4935"/>
                </a:lnTo>
                <a:lnTo>
                  <a:pt x="114368" y="3223"/>
                </a:lnTo>
                <a:lnTo>
                  <a:pt x="118155" y="2082"/>
                </a:lnTo>
                <a:lnTo>
                  <a:pt x="121950" y="1321"/>
                </a:lnTo>
                <a:lnTo>
                  <a:pt x="125749" y="814"/>
                </a:lnTo>
                <a:lnTo>
                  <a:pt x="129553" y="476"/>
                </a:lnTo>
                <a:lnTo>
                  <a:pt x="133359" y="250"/>
                </a:lnTo>
                <a:lnTo>
                  <a:pt x="140973" y="0"/>
                </a:lnTo>
                <a:lnTo>
                  <a:pt x="146052" y="1203"/>
                </a:lnTo>
                <a:lnTo>
                  <a:pt x="151978" y="3275"/>
                </a:lnTo>
                <a:lnTo>
                  <a:pt x="171450" y="1122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343"/>
          <p:cNvSpPr/>
          <p:nvPr/>
        </p:nvSpPr>
        <p:spPr>
          <a:xfrm>
            <a:off x="8001000" y="4332028"/>
            <a:ext cx="251460" cy="274067"/>
          </a:xfrm>
          <a:custGeom>
            <a:avLst/>
            <a:gdLst/>
            <a:ahLst/>
            <a:cxnLst/>
            <a:rect l="0" t="0" r="0" b="0"/>
            <a:pathLst>
              <a:path w="251460" h="274067">
                <a:moveTo>
                  <a:pt x="0" y="137101"/>
                </a:moveTo>
                <a:lnTo>
                  <a:pt x="18203" y="131034"/>
                </a:lnTo>
                <a:lnTo>
                  <a:pt x="24835" y="129246"/>
                </a:lnTo>
                <a:lnTo>
                  <a:pt x="30526" y="128054"/>
                </a:lnTo>
                <a:lnTo>
                  <a:pt x="35591" y="127260"/>
                </a:lnTo>
                <a:lnTo>
                  <a:pt x="40237" y="125461"/>
                </a:lnTo>
                <a:lnTo>
                  <a:pt x="44605" y="122991"/>
                </a:lnTo>
                <a:lnTo>
                  <a:pt x="48786" y="120074"/>
                </a:lnTo>
                <a:lnTo>
                  <a:pt x="52844" y="118130"/>
                </a:lnTo>
                <a:lnTo>
                  <a:pt x="56819" y="116834"/>
                </a:lnTo>
                <a:lnTo>
                  <a:pt x="60739" y="115970"/>
                </a:lnTo>
                <a:lnTo>
                  <a:pt x="65893" y="114123"/>
                </a:lnTo>
                <a:lnTo>
                  <a:pt x="71868" y="111623"/>
                </a:lnTo>
                <a:lnTo>
                  <a:pt x="78392" y="108686"/>
                </a:lnTo>
                <a:lnTo>
                  <a:pt x="84011" y="105458"/>
                </a:lnTo>
                <a:lnTo>
                  <a:pt x="89027" y="102036"/>
                </a:lnTo>
                <a:lnTo>
                  <a:pt x="93641" y="98484"/>
                </a:lnTo>
                <a:lnTo>
                  <a:pt x="108929" y="87765"/>
                </a:lnTo>
                <a:lnTo>
                  <a:pt x="118339" y="81351"/>
                </a:lnTo>
                <a:lnTo>
                  <a:pt x="125883" y="75804"/>
                </a:lnTo>
                <a:lnTo>
                  <a:pt x="132181" y="70836"/>
                </a:lnTo>
                <a:lnTo>
                  <a:pt x="137651" y="66255"/>
                </a:lnTo>
                <a:lnTo>
                  <a:pt x="142567" y="61930"/>
                </a:lnTo>
                <a:lnTo>
                  <a:pt x="151416" y="53739"/>
                </a:lnTo>
                <a:lnTo>
                  <a:pt x="163538" y="41987"/>
                </a:lnTo>
                <a:lnTo>
                  <a:pt x="166175" y="38132"/>
                </a:lnTo>
                <a:lnTo>
                  <a:pt x="169105" y="30461"/>
                </a:lnTo>
                <a:lnTo>
                  <a:pt x="170408" y="22819"/>
                </a:lnTo>
                <a:lnTo>
                  <a:pt x="170986" y="15189"/>
                </a:lnTo>
                <a:lnTo>
                  <a:pt x="171389" y="2200"/>
                </a:lnTo>
                <a:lnTo>
                  <a:pt x="170140" y="1447"/>
                </a:lnTo>
                <a:lnTo>
                  <a:pt x="165364" y="611"/>
                </a:lnTo>
                <a:lnTo>
                  <a:pt x="159008" y="239"/>
                </a:lnTo>
                <a:lnTo>
                  <a:pt x="151950" y="74"/>
                </a:lnTo>
                <a:lnTo>
                  <a:pt x="144580" y="0"/>
                </a:lnTo>
                <a:lnTo>
                  <a:pt x="140837" y="1251"/>
                </a:lnTo>
                <a:lnTo>
                  <a:pt x="133291" y="6026"/>
                </a:lnTo>
                <a:lnTo>
                  <a:pt x="125703" y="12383"/>
                </a:lnTo>
                <a:lnTo>
                  <a:pt x="118098" y="19441"/>
                </a:lnTo>
                <a:lnTo>
                  <a:pt x="110485" y="26811"/>
                </a:lnTo>
                <a:lnTo>
                  <a:pt x="106677" y="31825"/>
                </a:lnTo>
                <a:lnTo>
                  <a:pt x="102868" y="37707"/>
                </a:lnTo>
                <a:lnTo>
                  <a:pt x="99059" y="44168"/>
                </a:lnTo>
                <a:lnTo>
                  <a:pt x="95249" y="49746"/>
                </a:lnTo>
                <a:lnTo>
                  <a:pt x="91439" y="54734"/>
                </a:lnTo>
                <a:lnTo>
                  <a:pt x="87629" y="59330"/>
                </a:lnTo>
                <a:lnTo>
                  <a:pt x="83819" y="64934"/>
                </a:lnTo>
                <a:lnTo>
                  <a:pt x="80009" y="71210"/>
                </a:lnTo>
                <a:lnTo>
                  <a:pt x="76200" y="77934"/>
                </a:lnTo>
                <a:lnTo>
                  <a:pt x="68579" y="92178"/>
                </a:lnTo>
                <a:lnTo>
                  <a:pt x="53340" y="122019"/>
                </a:lnTo>
                <a:lnTo>
                  <a:pt x="50800" y="129586"/>
                </a:lnTo>
                <a:lnTo>
                  <a:pt x="49107" y="137172"/>
                </a:lnTo>
                <a:lnTo>
                  <a:pt x="47977" y="144768"/>
                </a:lnTo>
                <a:lnTo>
                  <a:pt x="47225" y="153643"/>
                </a:lnTo>
                <a:lnTo>
                  <a:pt x="46722" y="163369"/>
                </a:lnTo>
                <a:lnTo>
                  <a:pt x="46165" y="183066"/>
                </a:lnTo>
                <a:lnTo>
                  <a:pt x="45918" y="200287"/>
                </a:lnTo>
                <a:lnTo>
                  <a:pt x="47121" y="209705"/>
                </a:lnTo>
                <a:lnTo>
                  <a:pt x="49194" y="219794"/>
                </a:lnTo>
                <a:lnTo>
                  <a:pt x="51846" y="230330"/>
                </a:lnTo>
                <a:lnTo>
                  <a:pt x="56154" y="237353"/>
                </a:lnTo>
                <a:lnTo>
                  <a:pt x="61566" y="242036"/>
                </a:lnTo>
                <a:lnTo>
                  <a:pt x="67714" y="245158"/>
                </a:lnTo>
                <a:lnTo>
                  <a:pt x="73083" y="248509"/>
                </a:lnTo>
                <a:lnTo>
                  <a:pt x="77931" y="252013"/>
                </a:lnTo>
                <a:lnTo>
                  <a:pt x="82434" y="255619"/>
                </a:lnTo>
                <a:lnTo>
                  <a:pt x="86706" y="259293"/>
                </a:lnTo>
                <a:lnTo>
                  <a:pt x="90824" y="263013"/>
                </a:lnTo>
                <a:lnTo>
                  <a:pt x="94839" y="266762"/>
                </a:lnTo>
                <a:lnTo>
                  <a:pt x="100056" y="269262"/>
                </a:lnTo>
                <a:lnTo>
                  <a:pt x="106074" y="270929"/>
                </a:lnTo>
                <a:lnTo>
                  <a:pt x="112626" y="272039"/>
                </a:lnTo>
                <a:lnTo>
                  <a:pt x="118264" y="272780"/>
                </a:lnTo>
                <a:lnTo>
                  <a:pt x="123293" y="273274"/>
                </a:lnTo>
                <a:lnTo>
                  <a:pt x="127915" y="273603"/>
                </a:lnTo>
                <a:lnTo>
                  <a:pt x="133536" y="273823"/>
                </a:lnTo>
                <a:lnTo>
                  <a:pt x="146556" y="274066"/>
                </a:lnTo>
                <a:lnTo>
                  <a:pt x="153584" y="272861"/>
                </a:lnTo>
                <a:lnTo>
                  <a:pt x="160809" y="270788"/>
                </a:lnTo>
                <a:lnTo>
                  <a:pt x="168166" y="268136"/>
                </a:lnTo>
                <a:lnTo>
                  <a:pt x="175610" y="265097"/>
                </a:lnTo>
                <a:lnTo>
                  <a:pt x="183113" y="261802"/>
                </a:lnTo>
                <a:lnTo>
                  <a:pt x="190655" y="258335"/>
                </a:lnTo>
                <a:lnTo>
                  <a:pt x="198223" y="256024"/>
                </a:lnTo>
                <a:lnTo>
                  <a:pt x="205809" y="254483"/>
                </a:lnTo>
                <a:lnTo>
                  <a:pt x="251459" y="2399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44"/>
          <p:cNvSpPr/>
          <p:nvPr/>
        </p:nvSpPr>
        <p:spPr>
          <a:xfrm>
            <a:off x="5155037" y="5017794"/>
            <a:ext cx="205634" cy="308412"/>
          </a:xfrm>
          <a:custGeom>
            <a:avLst/>
            <a:gdLst/>
            <a:ahLst/>
            <a:cxnLst/>
            <a:rect l="0" t="0" r="0" b="0"/>
            <a:pathLst>
              <a:path w="205634" h="308412">
                <a:moveTo>
                  <a:pt x="205633" y="22835"/>
                </a:moveTo>
                <a:lnTo>
                  <a:pt x="199565" y="10700"/>
                </a:lnTo>
                <a:lnTo>
                  <a:pt x="196508" y="7125"/>
                </a:lnTo>
                <a:lnTo>
                  <a:pt x="193199" y="4742"/>
                </a:lnTo>
                <a:lnTo>
                  <a:pt x="184832" y="917"/>
                </a:lnTo>
                <a:lnTo>
                  <a:pt x="181606" y="603"/>
                </a:lnTo>
                <a:lnTo>
                  <a:pt x="176915" y="394"/>
                </a:lnTo>
                <a:lnTo>
                  <a:pt x="164929" y="161"/>
                </a:lnTo>
                <a:lnTo>
                  <a:pt x="135157" y="0"/>
                </a:lnTo>
                <a:lnTo>
                  <a:pt x="129439" y="1262"/>
                </a:lnTo>
                <a:lnTo>
                  <a:pt x="123087" y="3373"/>
                </a:lnTo>
                <a:lnTo>
                  <a:pt x="116312" y="6050"/>
                </a:lnTo>
                <a:lnTo>
                  <a:pt x="110526" y="9106"/>
                </a:lnTo>
                <a:lnTo>
                  <a:pt x="105398" y="12412"/>
                </a:lnTo>
                <a:lnTo>
                  <a:pt x="100710" y="15887"/>
                </a:lnTo>
                <a:lnTo>
                  <a:pt x="96314" y="20743"/>
                </a:lnTo>
                <a:lnTo>
                  <a:pt x="92114" y="26520"/>
                </a:lnTo>
                <a:lnTo>
                  <a:pt x="88043" y="32912"/>
                </a:lnTo>
                <a:lnTo>
                  <a:pt x="84060" y="38443"/>
                </a:lnTo>
                <a:lnTo>
                  <a:pt x="80134" y="43400"/>
                </a:lnTo>
                <a:lnTo>
                  <a:pt x="76247" y="47976"/>
                </a:lnTo>
                <a:lnTo>
                  <a:pt x="61768" y="66606"/>
                </a:lnTo>
                <a:lnTo>
                  <a:pt x="52573" y="78686"/>
                </a:lnTo>
                <a:lnTo>
                  <a:pt x="45173" y="89279"/>
                </a:lnTo>
                <a:lnTo>
                  <a:pt x="38969" y="98881"/>
                </a:lnTo>
                <a:lnTo>
                  <a:pt x="33564" y="107822"/>
                </a:lnTo>
                <a:lnTo>
                  <a:pt x="27420" y="121403"/>
                </a:lnTo>
                <a:lnTo>
                  <a:pt x="20784" y="138078"/>
                </a:lnTo>
                <a:lnTo>
                  <a:pt x="13820" y="156813"/>
                </a:lnTo>
                <a:lnTo>
                  <a:pt x="9178" y="171844"/>
                </a:lnTo>
                <a:lnTo>
                  <a:pt x="6083" y="184405"/>
                </a:lnTo>
                <a:lnTo>
                  <a:pt x="4019" y="195318"/>
                </a:lnTo>
                <a:lnTo>
                  <a:pt x="2644" y="203864"/>
                </a:lnTo>
                <a:lnTo>
                  <a:pt x="1726" y="210831"/>
                </a:lnTo>
                <a:lnTo>
                  <a:pt x="1116" y="216746"/>
                </a:lnTo>
                <a:lnTo>
                  <a:pt x="707" y="223229"/>
                </a:lnTo>
                <a:lnTo>
                  <a:pt x="255" y="237206"/>
                </a:lnTo>
                <a:lnTo>
                  <a:pt x="0" y="259355"/>
                </a:lnTo>
                <a:lnTo>
                  <a:pt x="1234" y="266875"/>
                </a:lnTo>
                <a:lnTo>
                  <a:pt x="3327" y="274429"/>
                </a:lnTo>
                <a:lnTo>
                  <a:pt x="5992" y="282004"/>
                </a:lnTo>
                <a:lnTo>
                  <a:pt x="9039" y="287055"/>
                </a:lnTo>
                <a:lnTo>
                  <a:pt x="12340" y="290421"/>
                </a:lnTo>
                <a:lnTo>
                  <a:pt x="15811" y="292666"/>
                </a:lnTo>
                <a:lnTo>
                  <a:pt x="21935" y="295433"/>
                </a:lnTo>
                <a:lnTo>
                  <a:pt x="29827" y="298547"/>
                </a:lnTo>
                <a:lnTo>
                  <a:pt x="38899" y="301893"/>
                </a:lnTo>
                <a:lnTo>
                  <a:pt x="47487" y="304124"/>
                </a:lnTo>
                <a:lnTo>
                  <a:pt x="55752" y="305611"/>
                </a:lnTo>
                <a:lnTo>
                  <a:pt x="63802" y="306603"/>
                </a:lnTo>
                <a:lnTo>
                  <a:pt x="71709" y="307264"/>
                </a:lnTo>
                <a:lnTo>
                  <a:pt x="79520" y="307704"/>
                </a:lnTo>
                <a:lnTo>
                  <a:pt x="94972" y="308194"/>
                </a:lnTo>
                <a:lnTo>
                  <a:pt x="110307" y="308411"/>
                </a:lnTo>
                <a:lnTo>
                  <a:pt x="116682" y="307199"/>
                </a:lnTo>
                <a:lnTo>
                  <a:pt x="122202" y="305121"/>
                </a:lnTo>
                <a:lnTo>
                  <a:pt x="132992" y="299426"/>
                </a:lnTo>
                <a:lnTo>
                  <a:pt x="146254" y="292661"/>
                </a:lnTo>
                <a:lnTo>
                  <a:pt x="152077" y="290349"/>
                </a:lnTo>
                <a:lnTo>
                  <a:pt x="157229" y="288808"/>
                </a:lnTo>
                <a:lnTo>
                  <a:pt x="161934" y="287780"/>
                </a:lnTo>
                <a:lnTo>
                  <a:pt x="166340" y="285826"/>
                </a:lnTo>
                <a:lnTo>
                  <a:pt x="170548" y="283252"/>
                </a:lnTo>
                <a:lnTo>
                  <a:pt x="182772" y="2742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45"/>
          <p:cNvSpPr/>
          <p:nvPr/>
        </p:nvSpPr>
        <p:spPr>
          <a:xfrm>
            <a:off x="5497883" y="5052059"/>
            <a:ext cx="114189" cy="228541"/>
          </a:xfrm>
          <a:custGeom>
            <a:avLst/>
            <a:gdLst/>
            <a:ahLst/>
            <a:cxnLst/>
            <a:rect l="0" t="0" r="0" b="0"/>
            <a:pathLst>
              <a:path w="114189" h="228541">
                <a:moveTo>
                  <a:pt x="22807" y="0"/>
                </a:moveTo>
                <a:lnTo>
                  <a:pt x="22807" y="18203"/>
                </a:lnTo>
                <a:lnTo>
                  <a:pt x="21537" y="24836"/>
                </a:lnTo>
                <a:lnTo>
                  <a:pt x="19420" y="30527"/>
                </a:lnTo>
                <a:lnTo>
                  <a:pt x="16739" y="35592"/>
                </a:lnTo>
                <a:lnTo>
                  <a:pt x="13682" y="42778"/>
                </a:lnTo>
                <a:lnTo>
                  <a:pt x="10373" y="51379"/>
                </a:lnTo>
                <a:lnTo>
                  <a:pt x="6898" y="60923"/>
                </a:lnTo>
                <a:lnTo>
                  <a:pt x="4581" y="69825"/>
                </a:lnTo>
                <a:lnTo>
                  <a:pt x="3036" y="78301"/>
                </a:lnTo>
                <a:lnTo>
                  <a:pt x="2006" y="86490"/>
                </a:lnTo>
                <a:lnTo>
                  <a:pt x="1320" y="94490"/>
                </a:lnTo>
                <a:lnTo>
                  <a:pt x="862" y="102364"/>
                </a:lnTo>
                <a:lnTo>
                  <a:pt x="556" y="110153"/>
                </a:lnTo>
                <a:lnTo>
                  <a:pt x="0" y="179637"/>
                </a:lnTo>
                <a:lnTo>
                  <a:pt x="1253" y="185798"/>
                </a:lnTo>
                <a:lnTo>
                  <a:pt x="3357" y="191175"/>
                </a:lnTo>
                <a:lnTo>
                  <a:pt x="6030" y="196031"/>
                </a:lnTo>
                <a:lnTo>
                  <a:pt x="7812" y="200537"/>
                </a:lnTo>
                <a:lnTo>
                  <a:pt x="9001" y="204812"/>
                </a:lnTo>
                <a:lnTo>
                  <a:pt x="9792" y="208931"/>
                </a:lnTo>
                <a:lnTo>
                  <a:pt x="11590" y="212947"/>
                </a:lnTo>
                <a:lnTo>
                  <a:pt x="14059" y="216895"/>
                </a:lnTo>
                <a:lnTo>
                  <a:pt x="16975" y="220797"/>
                </a:lnTo>
                <a:lnTo>
                  <a:pt x="20189" y="223398"/>
                </a:lnTo>
                <a:lnTo>
                  <a:pt x="23602" y="225132"/>
                </a:lnTo>
                <a:lnTo>
                  <a:pt x="32136" y="227915"/>
                </a:lnTo>
                <a:lnTo>
                  <a:pt x="34106" y="228144"/>
                </a:lnTo>
                <a:lnTo>
                  <a:pt x="36690" y="228296"/>
                </a:lnTo>
                <a:lnTo>
                  <a:pt x="42947" y="228465"/>
                </a:lnTo>
                <a:lnTo>
                  <a:pt x="49961" y="228540"/>
                </a:lnTo>
                <a:lnTo>
                  <a:pt x="53609" y="227291"/>
                </a:lnTo>
                <a:lnTo>
                  <a:pt x="57312" y="225187"/>
                </a:lnTo>
                <a:lnTo>
                  <a:pt x="61050" y="222515"/>
                </a:lnTo>
                <a:lnTo>
                  <a:pt x="64812" y="219463"/>
                </a:lnTo>
                <a:lnTo>
                  <a:pt x="68590" y="216159"/>
                </a:lnTo>
                <a:lnTo>
                  <a:pt x="72379" y="212686"/>
                </a:lnTo>
                <a:lnTo>
                  <a:pt x="76175" y="207831"/>
                </a:lnTo>
                <a:lnTo>
                  <a:pt x="79975" y="202054"/>
                </a:lnTo>
                <a:lnTo>
                  <a:pt x="83780" y="195663"/>
                </a:lnTo>
                <a:lnTo>
                  <a:pt x="87585" y="190132"/>
                </a:lnTo>
                <a:lnTo>
                  <a:pt x="91392" y="185175"/>
                </a:lnTo>
                <a:lnTo>
                  <a:pt x="95200" y="180600"/>
                </a:lnTo>
                <a:lnTo>
                  <a:pt x="99009" y="176280"/>
                </a:lnTo>
                <a:lnTo>
                  <a:pt x="106628" y="168093"/>
                </a:lnTo>
                <a:lnTo>
                  <a:pt x="109167" y="162862"/>
                </a:lnTo>
                <a:lnTo>
                  <a:pt x="110861" y="156835"/>
                </a:lnTo>
                <a:lnTo>
                  <a:pt x="111989" y="150276"/>
                </a:lnTo>
                <a:lnTo>
                  <a:pt x="112742" y="142095"/>
                </a:lnTo>
                <a:lnTo>
                  <a:pt x="113243" y="132830"/>
                </a:lnTo>
                <a:lnTo>
                  <a:pt x="113949" y="108361"/>
                </a:lnTo>
                <a:lnTo>
                  <a:pt x="114158" y="86294"/>
                </a:lnTo>
                <a:lnTo>
                  <a:pt x="114188" y="76579"/>
                </a:lnTo>
                <a:lnTo>
                  <a:pt x="112937" y="67563"/>
                </a:lnTo>
                <a:lnTo>
                  <a:pt x="110834" y="59012"/>
                </a:lnTo>
                <a:lnTo>
                  <a:pt x="108162" y="50772"/>
                </a:lnTo>
                <a:lnTo>
                  <a:pt x="105110" y="42738"/>
                </a:lnTo>
                <a:lnTo>
                  <a:pt x="101806" y="34842"/>
                </a:lnTo>
                <a:lnTo>
                  <a:pt x="98333" y="27038"/>
                </a:lnTo>
                <a:lnTo>
                  <a:pt x="94747" y="21835"/>
                </a:lnTo>
                <a:lnTo>
                  <a:pt x="91087" y="18367"/>
                </a:lnTo>
                <a:lnTo>
                  <a:pt x="87377" y="16055"/>
                </a:lnTo>
                <a:lnTo>
                  <a:pt x="83633" y="13243"/>
                </a:lnTo>
                <a:lnTo>
                  <a:pt x="79868" y="10099"/>
                </a:lnTo>
                <a:lnTo>
                  <a:pt x="76088" y="6733"/>
                </a:lnTo>
                <a:lnTo>
                  <a:pt x="72297" y="4488"/>
                </a:lnTo>
                <a:lnTo>
                  <a:pt x="68500" y="2992"/>
                </a:lnTo>
                <a:lnTo>
                  <a:pt x="64699" y="1995"/>
                </a:lnTo>
                <a:lnTo>
                  <a:pt x="60895" y="1330"/>
                </a:lnTo>
                <a:lnTo>
                  <a:pt x="57089" y="887"/>
                </a:lnTo>
                <a:lnTo>
                  <a:pt x="53282" y="591"/>
                </a:lnTo>
                <a:lnTo>
                  <a:pt x="50743" y="1664"/>
                </a:lnTo>
                <a:lnTo>
                  <a:pt x="49051" y="3650"/>
                </a:lnTo>
                <a:lnTo>
                  <a:pt x="47923" y="6243"/>
                </a:lnTo>
                <a:lnTo>
                  <a:pt x="45901" y="7972"/>
                </a:lnTo>
                <a:lnTo>
                  <a:pt x="43283" y="9125"/>
                </a:lnTo>
                <a:lnTo>
                  <a:pt x="40268" y="9894"/>
                </a:lnTo>
                <a:lnTo>
                  <a:pt x="38257" y="11676"/>
                </a:lnTo>
                <a:lnTo>
                  <a:pt x="36917" y="14134"/>
                </a:lnTo>
                <a:lnTo>
                  <a:pt x="34237" y="228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346"/>
          <p:cNvSpPr/>
          <p:nvPr/>
        </p:nvSpPr>
        <p:spPr>
          <a:xfrm>
            <a:off x="5703570" y="5029404"/>
            <a:ext cx="388603" cy="287083"/>
          </a:xfrm>
          <a:custGeom>
            <a:avLst/>
            <a:gdLst/>
            <a:ahLst/>
            <a:cxnLst/>
            <a:rect l="0" t="0" r="0" b="0"/>
            <a:pathLst>
              <a:path w="388603" h="287083">
                <a:moveTo>
                  <a:pt x="0" y="56946"/>
                </a:moveTo>
                <a:lnTo>
                  <a:pt x="6067" y="69081"/>
                </a:lnTo>
                <a:lnTo>
                  <a:pt x="7855" y="75196"/>
                </a:lnTo>
                <a:lnTo>
                  <a:pt x="9046" y="81813"/>
                </a:lnTo>
                <a:lnTo>
                  <a:pt x="9840" y="88763"/>
                </a:lnTo>
                <a:lnTo>
                  <a:pt x="10371" y="95937"/>
                </a:lnTo>
                <a:lnTo>
                  <a:pt x="10723" y="103260"/>
                </a:lnTo>
                <a:lnTo>
                  <a:pt x="10959" y="110682"/>
                </a:lnTo>
                <a:lnTo>
                  <a:pt x="12386" y="118170"/>
                </a:lnTo>
                <a:lnTo>
                  <a:pt x="14607" y="125701"/>
                </a:lnTo>
                <a:lnTo>
                  <a:pt x="17358" y="133263"/>
                </a:lnTo>
                <a:lnTo>
                  <a:pt x="19192" y="140843"/>
                </a:lnTo>
                <a:lnTo>
                  <a:pt x="20414" y="148438"/>
                </a:lnTo>
                <a:lnTo>
                  <a:pt x="21229" y="156040"/>
                </a:lnTo>
                <a:lnTo>
                  <a:pt x="21773" y="167459"/>
                </a:lnTo>
                <a:lnTo>
                  <a:pt x="22377" y="197079"/>
                </a:lnTo>
                <a:lnTo>
                  <a:pt x="23807" y="210058"/>
                </a:lnTo>
                <a:lnTo>
                  <a:pt x="26032" y="221251"/>
                </a:lnTo>
                <a:lnTo>
                  <a:pt x="28784" y="231252"/>
                </a:lnTo>
                <a:lnTo>
                  <a:pt x="30619" y="244270"/>
                </a:lnTo>
                <a:lnTo>
                  <a:pt x="31843" y="259298"/>
                </a:lnTo>
                <a:lnTo>
                  <a:pt x="32658" y="275667"/>
                </a:lnTo>
                <a:lnTo>
                  <a:pt x="33202" y="284040"/>
                </a:lnTo>
                <a:lnTo>
                  <a:pt x="33565" y="287082"/>
                </a:lnTo>
                <a:lnTo>
                  <a:pt x="33806" y="286570"/>
                </a:lnTo>
                <a:lnTo>
                  <a:pt x="34146" y="231239"/>
                </a:lnTo>
                <a:lnTo>
                  <a:pt x="35464" y="211241"/>
                </a:lnTo>
                <a:lnTo>
                  <a:pt x="37613" y="194099"/>
                </a:lnTo>
                <a:lnTo>
                  <a:pt x="40315" y="178861"/>
                </a:lnTo>
                <a:lnTo>
                  <a:pt x="43386" y="164893"/>
                </a:lnTo>
                <a:lnTo>
                  <a:pt x="46704" y="151770"/>
                </a:lnTo>
                <a:lnTo>
                  <a:pt x="50186" y="139212"/>
                </a:lnTo>
                <a:lnTo>
                  <a:pt x="57441" y="115098"/>
                </a:lnTo>
                <a:lnTo>
                  <a:pt x="61154" y="103334"/>
                </a:lnTo>
                <a:lnTo>
                  <a:pt x="64899" y="92951"/>
                </a:lnTo>
                <a:lnTo>
                  <a:pt x="68666" y="83489"/>
                </a:lnTo>
                <a:lnTo>
                  <a:pt x="72447" y="74641"/>
                </a:lnTo>
                <a:lnTo>
                  <a:pt x="77508" y="66203"/>
                </a:lnTo>
                <a:lnTo>
                  <a:pt x="83422" y="58037"/>
                </a:lnTo>
                <a:lnTo>
                  <a:pt x="89905" y="50053"/>
                </a:lnTo>
                <a:lnTo>
                  <a:pt x="95496" y="43461"/>
                </a:lnTo>
                <a:lnTo>
                  <a:pt x="100494" y="37796"/>
                </a:lnTo>
                <a:lnTo>
                  <a:pt x="109434" y="28114"/>
                </a:lnTo>
                <a:lnTo>
                  <a:pt x="121607" y="15524"/>
                </a:lnTo>
                <a:lnTo>
                  <a:pt x="129401" y="7633"/>
                </a:lnTo>
                <a:lnTo>
                  <a:pt x="133257" y="5020"/>
                </a:lnTo>
                <a:lnTo>
                  <a:pt x="140929" y="2117"/>
                </a:lnTo>
                <a:lnTo>
                  <a:pt x="152388" y="483"/>
                </a:lnTo>
                <a:lnTo>
                  <a:pt x="156201" y="1524"/>
                </a:lnTo>
                <a:lnTo>
                  <a:pt x="163826" y="6067"/>
                </a:lnTo>
                <a:lnTo>
                  <a:pt x="171448" y="12320"/>
                </a:lnTo>
                <a:lnTo>
                  <a:pt x="175259" y="15765"/>
                </a:lnTo>
                <a:lnTo>
                  <a:pt x="179069" y="20602"/>
                </a:lnTo>
                <a:lnTo>
                  <a:pt x="182879" y="26366"/>
                </a:lnTo>
                <a:lnTo>
                  <a:pt x="186689" y="32749"/>
                </a:lnTo>
                <a:lnTo>
                  <a:pt x="189230" y="39545"/>
                </a:lnTo>
                <a:lnTo>
                  <a:pt x="190922" y="46615"/>
                </a:lnTo>
                <a:lnTo>
                  <a:pt x="199708" y="100484"/>
                </a:lnTo>
                <a:lnTo>
                  <a:pt x="201719" y="115181"/>
                </a:lnTo>
                <a:lnTo>
                  <a:pt x="203059" y="127519"/>
                </a:lnTo>
                <a:lnTo>
                  <a:pt x="203952" y="138284"/>
                </a:lnTo>
                <a:lnTo>
                  <a:pt x="203278" y="150541"/>
                </a:lnTo>
                <a:lnTo>
                  <a:pt x="201559" y="163793"/>
                </a:lnTo>
                <a:lnTo>
                  <a:pt x="199142" y="177707"/>
                </a:lnTo>
                <a:lnTo>
                  <a:pt x="197531" y="189523"/>
                </a:lnTo>
                <a:lnTo>
                  <a:pt x="196457" y="199941"/>
                </a:lnTo>
                <a:lnTo>
                  <a:pt x="195742" y="209426"/>
                </a:lnTo>
                <a:lnTo>
                  <a:pt x="195264" y="211939"/>
                </a:lnTo>
                <a:lnTo>
                  <a:pt x="194734" y="204571"/>
                </a:lnTo>
                <a:lnTo>
                  <a:pt x="194435" y="172935"/>
                </a:lnTo>
                <a:lnTo>
                  <a:pt x="195664" y="160942"/>
                </a:lnTo>
                <a:lnTo>
                  <a:pt x="197752" y="149137"/>
                </a:lnTo>
                <a:lnTo>
                  <a:pt x="200414" y="137456"/>
                </a:lnTo>
                <a:lnTo>
                  <a:pt x="203460" y="127129"/>
                </a:lnTo>
                <a:lnTo>
                  <a:pt x="206759" y="117705"/>
                </a:lnTo>
                <a:lnTo>
                  <a:pt x="210229" y="108881"/>
                </a:lnTo>
                <a:lnTo>
                  <a:pt x="217472" y="88918"/>
                </a:lnTo>
                <a:lnTo>
                  <a:pt x="221181" y="78261"/>
                </a:lnTo>
                <a:lnTo>
                  <a:pt x="226194" y="68616"/>
                </a:lnTo>
                <a:lnTo>
                  <a:pt x="232076" y="59646"/>
                </a:lnTo>
                <a:lnTo>
                  <a:pt x="238537" y="51126"/>
                </a:lnTo>
                <a:lnTo>
                  <a:pt x="244115" y="44176"/>
                </a:lnTo>
                <a:lnTo>
                  <a:pt x="249103" y="38272"/>
                </a:lnTo>
                <a:lnTo>
                  <a:pt x="253699" y="33066"/>
                </a:lnTo>
                <a:lnTo>
                  <a:pt x="262191" y="23896"/>
                </a:lnTo>
                <a:lnTo>
                  <a:pt x="271469" y="15587"/>
                </a:lnTo>
                <a:lnTo>
                  <a:pt x="277499" y="11593"/>
                </a:lnTo>
                <a:lnTo>
                  <a:pt x="284060" y="7661"/>
                </a:lnTo>
                <a:lnTo>
                  <a:pt x="294735" y="3291"/>
                </a:lnTo>
                <a:lnTo>
                  <a:pt x="303713" y="1349"/>
                </a:lnTo>
                <a:lnTo>
                  <a:pt x="311936" y="486"/>
                </a:lnTo>
                <a:lnTo>
                  <a:pt x="323212" y="102"/>
                </a:lnTo>
                <a:lnTo>
                  <a:pt x="329774" y="0"/>
                </a:lnTo>
                <a:lnTo>
                  <a:pt x="335419" y="1202"/>
                </a:lnTo>
                <a:lnTo>
                  <a:pt x="345078" y="5924"/>
                </a:lnTo>
                <a:lnTo>
                  <a:pt x="353605" y="12256"/>
                </a:lnTo>
                <a:lnTo>
                  <a:pt x="357656" y="15722"/>
                </a:lnTo>
                <a:lnTo>
                  <a:pt x="361628" y="20573"/>
                </a:lnTo>
                <a:lnTo>
                  <a:pt x="365545" y="26347"/>
                </a:lnTo>
                <a:lnTo>
                  <a:pt x="369426" y="32737"/>
                </a:lnTo>
                <a:lnTo>
                  <a:pt x="373284" y="39536"/>
                </a:lnTo>
                <a:lnTo>
                  <a:pt x="380957" y="53865"/>
                </a:lnTo>
                <a:lnTo>
                  <a:pt x="383511" y="61242"/>
                </a:lnTo>
                <a:lnTo>
                  <a:pt x="385214" y="68699"/>
                </a:lnTo>
                <a:lnTo>
                  <a:pt x="386349" y="76211"/>
                </a:lnTo>
                <a:lnTo>
                  <a:pt x="387106" y="85029"/>
                </a:lnTo>
                <a:lnTo>
                  <a:pt x="387611" y="94718"/>
                </a:lnTo>
                <a:lnTo>
                  <a:pt x="388171" y="114373"/>
                </a:lnTo>
                <a:lnTo>
                  <a:pt x="388487" y="147339"/>
                </a:lnTo>
                <a:lnTo>
                  <a:pt x="388602" y="231707"/>
                </a:lnTo>
                <a:lnTo>
                  <a:pt x="387338" y="239493"/>
                </a:lnTo>
                <a:lnTo>
                  <a:pt x="385225" y="245954"/>
                </a:lnTo>
                <a:lnTo>
                  <a:pt x="382546" y="251531"/>
                </a:lnTo>
                <a:lnTo>
                  <a:pt x="380760" y="257789"/>
                </a:lnTo>
                <a:lnTo>
                  <a:pt x="379571" y="264501"/>
                </a:lnTo>
                <a:lnTo>
                  <a:pt x="377189" y="2855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47"/>
          <p:cNvSpPr/>
          <p:nvPr/>
        </p:nvSpPr>
        <p:spPr>
          <a:xfrm>
            <a:off x="6229350" y="5052059"/>
            <a:ext cx="34110" cy="560071"/>
          </a:xfrm>
          <a:custGeom>
            <a:avLst/>
            <a:gdLst/>
            <a:ahLst/>
            <a:cxnLst/>
            <a:rect l="0" t="0" r="0" b="0"/>
            <a:pathLst>
              <a:path w="34110" h="560071">
                <a:moveTo>
                  <a:pt x="11429" y="0"/>
                </a:moveTo>
                <a:lnTo>
                  <a:pt x="27338" y="31818"/>
                </a:lnTo>
                <a:lnTo>
                  <a:pt x="29655" y="40263"/>
                </a:lnTo>
                <a:lnTo>
                  <a:pt x="31200" y="49702"/>
                </a:lnTo>
                <a:lnTo>
                  <a:pt x="32230" y="59805"/>
                </a:lnTo>
                <a:lnTo>
                  <a:pt x="32916" y="74160"/>
                </a:lnTo>
                <a:lnTo>
                  <a:pt x="33679" y="110430"/>
                </a:lnTo>
                <a:lnTo>
                  <a:pt x="34109" y="161555"/>
                </a:lnTo>
                <a:lnTo>
                  <a:pt x="30823" y="237326"/>
                </a:lnTo>
                <a:lnTo>
                  <a:pt x="28168" y="287757"/>
                </a:lnTo>
                <a:lnTo>
                  <a:pt x="25129" y="331538"/>
                </a:lnTo>
                <a:lnTo>
                  <a:pt x="18365" y="407277"/>
                </a:lnTo>
                <a:lnTo>
                  <a:pt x="14783" y="437888"/>
                </a:lnTo>
                <a:lnTo>
                  <a:pt x="11125" y="464646"/>
                </a:lnTo>
                <a:lnTo>
                  <a:pt x="0" y="5600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48"/>
          <p:cNvSpPr/>
          <p:nvPr/>
        </p:nvSpPr>
        <p:spPr>
          <a:xfrm>
            <a:off x="6195059" y="4988477"/>
            <a:ext cx="216969" cy="223603"/>
          </a:xfrm>
          <a:custGeom>
            <a:avLst/>
            <a:gdLst/>
            <a:ahLst/>
            <a:cxnLst/>
            <a:rect l="0" t="0" r="0" b="0"/>
            <a:pathLst>
              <a:path w="216969" h="223603">
                <a:moveTo>
                  <a:pt x="0" y="63582"/>
                </a:moveTo>
                <a:lnTo>
                  <a:pt x="9842" y="43900"/>
                </a:lnTo>
                <a:lnTo>
                  <a:pt x="12912" y="40301"/>
                </a:lnTo>
                <a:lnTo>
                  <a:pt x="17498" y="35362"/>
                </a:lnTo>
                <a:lnTo>
                  <a:pt x="23095" y="29529"/>
                </a:lnTo>
                <a:lnTo>
                  <a:pt x="29367" y="24370"/>
                </a:lnTo>
                <a:lnTo>
                  <a:pt x="36088" y="19661"/>
                </a:lnTo>
                <a:lnTo>
                  <a:pt x="43109" y="15251"/>
                </a:lnTo>
                <a:lnTo>
                  <a:pt x="49059" y="12312"/>
                </a:lnTo>
                <a:lnTo>
                  <a:pt x="54296" y="10352"/>
                </a:lnTo>
                <a:lnTo>
                  <a:pt x="59058" y="9045"/>
                </a:lnTo>
                <a:lnTo>
                  <a:pt x="64772" y="8174"/>
                </a:lnTo>
                <a:lnTo>
                  <a:pt x="71122" y="7594"/>
                </a:lnTo>
                <a:lnTo>
                  <a:pt x="77894" y="7207"/>
                </a:lnTo>
                <a:lnTo>
                  <a:pt x="83680" y="5679"/>
                </a:lnTo>
                <a:lnTo>
                  <a:pt x="88807" y="3390"/>
                </a:lnTo>
                <a:lnTo>
                  <a:pt x="93495" y="594"/>
                </a:lnTo>
                <a:lnTo>
                  <a:pt x="99160" y="0"/>
                </a:lnTo>
                <a:lnTo>
                  <a:pt x="105477" y="874"/>
                </a:lnTo>
                <a:lnTo>
                  <a:pt x="112228" y="2727"/>
                </a:lnTo>
                <a:lnTo>
                  <a:pt x="119269" y="3962"/>
                </a:lnTo>
                <a:lnTo>
                  <a:pt x="126503" y="4786"/>
                </a:lnTo>
                <a:lnTo>
                  <a:pt x="133865" y="5335"/>
                </a:lnTo>
                <a:lnTo>
                  <a:pt x="145433" y="5944"/>
                </a:lnTo>
                <a:lnTo>
                  <a:pt x="150295" y="6107"/>
                </a:lnTo>
                <a:lnTo>
                  <a:pt x="156077" y="7485"/>
                </a:lnTo>
                <a:lnTo>
                  <a:pt x="162472" y="9675"/>
                </a:lnTo>
                <a:lnTo>
                  <a:pt x="169275" y="12404"/>
                </a:lnTo>
                <a:lnTo>
                  <a:pt x="175080" y="15493"/>
                </a:lnTo>
                <a:lnTo>
                  <a:pt x="180220" y="18823"/>
                </a:lnTo>
                <a:lnTo>
                  <a:pt x="184917" y="22313"/>
                </a:lnTo>
                <a:lnTo>
                  <a:pt x="189318" y="27179"/>
                </a:lnTo>
                <a:lnTo>
                  <a:pt x="193522" y="32964"/>
                </a:lnTo>
                <a:lnTo>
                  <a:pt x="197595" y="39360"/>
                </a:lnTo>
                <a:lnTo>
                  <a:pt x="201580" y="44894"/>
                </a:lnTo>
                <a:lnTo>
                  <a:pt x="205507" y="49854"/>
                </a:lnTo>
                <a:lnTo>
                  <a:pt x="209395" y="54430"/>
                </a:lnTo>
                <a:lnTo>
                  <a:pt x="211986" y="60021"/>
                </a:lnTo>
                <a:lnTo>
                  <a:pt x="213714" y="66288"/>
                </a:lnTo>
                <a:lnTo>
                  <a:pt x="214867" y="73006"/>
                </a:lnTo>
                <a:lnTo>
                  <a:pt x="215634" y="80025"/>
                </a:lnTo>
                <a:lnTo>
                  <a:pt x="216146" y="87244"/>
                </a:lnTo>
                <a:lnTo>
                  <a:pt x="216488" y="94597"/>
                </a:lnTo>
                <a:lnTo>
                  <a:pt x="216867" y="109540"/>
                </a:lnTo>
                <a:lnTo>
                  <a:pt x="216968" y="117081"/>
                </a:lnTo>
                <a:lnTo>
                  <a:pt x="215765" y="124648"/>
                </a:lnTo>
                <a:lnTo>
                  <a:pt x="213694" y="132233"/>
                </a:lnTo>
                <a:lnTo>
                  <a:pt x="211043" y="139829"/>
                </a:lnTo>
                <a:lnTo>
                  <a:pt x="208005" y="146164"/>
                </a:lnTo>
                <a:lnTo>
                  <a:pt x="204711" y="151657"/>
                </a:lnTo>
                <a:lnTo>
                  <a:pt x="201243" y="156589"/>
                </a:lnTo>
                <a:lnTo>
                  <a:pt x="197663" y="162417"/>
                </a:lnTo>
                <a:lnTo>
                  <a:pt x="194006" y="168842"/>
                </a:lnTo>
                <a:lnTo>
                  <a:pt x="190297" y="175665"/>
                </a:lnTo>
                <a:lnTo>
                  <a:pt x="186555" y="181484"/>
                </a:lnTo>
                <a:lnTo>
                  <a:pt x="182790" y="186634"/>
                </a:lnTo>
                <a:lnTo>
                  <a:pt x="179010" y="191337"/>
                </a:lnTo>
                <a:lnTo>
                  <a:pt x="175220" y="194472"/>
                </a:lnTo>
                <a:lnTo>
                  <a:pt x="171424" y="196562"/>
                </a:lnTo>
                <a:lnTo>
                  <a:pt x="167623" y="197956"/>
                </a:lnTo>
                <a:lnTo>
                  <a:pt x="161279" y="201425"/>
                </a:lnTo>
                <a:lnTo>
                  <a:pt x="153239" y="206277"/>
                </a:lnTo>
                <a:lnTo>
                  <a:pt x="144070" y="212052"/>
                </a:lnTo>
                <a:lnTo>
                  <a:pt x="136687" y="215902"/>
                </a:lnTo>
                <a:lnTo>
                  <a:pt x="130495" y="218469"/>
                </a:lnTo>
                <a:lnTo>
                  <a:pt x="125097" y="220180"/>
                </a:lnTo>
                <a:lnTo>
                  <a:pt x="120228" y="221321"/>
                </a:lnTo>
                <a:lnTo>
                  <a:pt x="115712" y="222082"/>
                </a:lnTo>
                <a:lnTo>
                  <a:pt x="91441" y="22360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49"/>
          <p:cNvSpPr/>
          <p:nvPr/>
        </p:nvSpPr>
        <p:spPr>
          <a:xfrm>
            <a:off x="6515100" y="4834889"/>
            <a:ext cx="34291" cy="468631"/>
          </a:xfrm>
          <a:custGeom>
            <a:avLst/>
            <a:gdLst/>
            <a:ahLst/>
            <a:cxnLst/>
            <a:rect l="0" t="0" r="0" b="0"/>
            <a:pathLst>
              <a:path w="34291" h="468631">
                <a:moveTo>
                  <a:pt x="0" y="0"/>
                </a:moveTo>
                <a:lnTo>
                  <a:pt x="12135" y="18204"/>
                </a:lnTo>
                <a:lnTo>
                  <a:pt x="15710" y="26106"/>
                </a:lnTo>
                <a:lnTo>
                  <a:pt x="18093" y="33914"/>
                </a:lnTo>
                <a:lnTo>
                  <a:pt x="19682" y="41659"/>
                </a:lnTo>
                <a:lnTo>
                  <a:pt x="20742" y="49363"/>
                </a:lnTo>
                <a:lnTo>
                  <a:pt x="21448" y="57039"/>
                </a:lnTo>
                <a:lnTo>
                  <a:pt x="21918" y="64696"/>
                </a:lnTo>
                <a:lnTo>
                  <a:pt x="22441" y="83364"/>
                </a:lnTo>
                <a:lnTo>
                  <a:pt x="22859" y="449235"/>
                </a:lnTo>
                <a:lnTo>
                  <a:pt x="24130" y="453160"/>
                </a:lnTo>
                <a:lnTo>
                  <a:pt x="26247" y="457047"/>
                </a:lnTo>
                <a:lnTo>
                  <a:pt x="34290" y="4686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50"/>
          <p:cNvSpPr/>
          <p:nvPr/>
        </p:nvSpPr>
        <p:spPr>
          <a:xfrm>
            <a:off x="6652259" y="5040800"/>
            <a:ext cx="171451" cy="274084"/>
          </a:xfrm>
          <a:custGeom>
            <a:avLst/>
            <a:gdLst/>
            <a:ahLst/>
            <a:cxnLst/>
            <a:rect l="0" t="0" r="0" b="0"/>
            <a:pathLst>
              <a:path w="171451" h="274084">
                <a:moveTo>
                  <a:pt x="0" y="136989"/>
                </a:moveTo>
                <a:lnTo>
                  <a:pt x="31819" y="121081"/>
                </a:lnTo>
                <a:lnTo>
                  <a:pt x="38993" y="118763"/>
                </a:lnTo>
                <a:lnTo>
                  <a:pt x="46315" y="117219"/>
                </a:lnTo>
                <a:lnTo>
                  <a:pt x="53737" y="116189"/>
                </a:lnTo>
                <a:lnTo>
                  <a:pt x="61225" y="112962"/>
                </a:lnTo>
                <a:lnTo>
                  <a:pt x="68757" y="108271"/>
                </a:lnTo>
                <a:lnTo>
                  <a:pt x="76318" y="102604"/>
                </a:lnTo>
                <a:lnTo>
                  <a:pt x="83899" y="96286"/>
                </a:lnTo>
                <a:lnTo>
                  <a:pt x="91492" y="89534"/>
                </a:lnTo>
                <a:lnTo>
                  <a:pt x="99096" y="82492"/>
                </a:lnTo>
                <a:lnTo>
                  <a:pt x="105433" y="75258"/>
                </a:lnTo>
                <a:lnTo>
                  <a:pt x="110929" y="67895"/>
                </a:lnTo>
                <a:lnTo>
                  <a:pt x="115863" y="60447"/>
                </a:lnTo>
                <a:lnTo>
                  <a:pt x="119153" y="54211"/>
                </a:lnTo>
                <a:lnTo>
                  <a:pt x="121345" y="48783"/>
                </a:lnTo>
                <a:lnTo>
                  <a:pt x="122807" y="43896"/>
                </a:lnTo>
                <a:lnTo>
                  <a:pt x="125052" y="38097"/>
                </a:lnTo>
                <a:lnTo>
                  <a:pt x="127818" y="31691"/>
                </a:lnTo>
                <a:lnTo>
                  <a:pt x="130932" y="24881"/>
                </a:lnTo>
                <a:lnTo>
                  <a:pt x="131739" y="20340"/>
                </a:lnTo>
                <a:lnTo>
                  <a:pt x="131006" y="17313"/>
                </a:lnTo>
                <a:lnTo>
                  <a:pt x="129247" y="15295"/>
                </a:lnTo>
                <a:lnTo>
                  <a:pt x="128075" y="12680"/>
                </a:lnTo>
                <a:lnTo>
                  <a:pt x="126772" y="6388"/>
                </a:lnTo>
                <a:lnTo>
                  <a:pt x="125155" y="4201"/>
                </a:lnTo>
                <a:lnTo>
                  <a:pt x="122808" y="2744"/>
                </a:lnTo>
                <a:lnTo>
                  <a:pt x="115981" y="405"/>
                </a:lnTo>
                <a:lnTo>
                  <a:pt x="111661" y="85"/>
                </a:lnTo>
                <a:lnTo>
                  <a:pt x="108731" y="0"/>
                </a:lnTo>
                <a:lnTo>
                  <a:pt x="106778" y="1213"/>
                </a:lnTo>
                <a:lnTo>
                  <a:pt x="105475" y="3292"/>
                </a:lnTo>
                <a:lnTo>
                  <a:pt x="104607" y="5948"/>
                </a:lnTo>
                <a:lnTo>
                  <a:pt x="100255" y="12286"/>
                </a:lnTo>
                <a:lnTo>
                  <a:pt x="97318" y="15754"/>
                </a:lnTo>
                <a:lnTo>
                  <a:pt x="94088" y="19336"/>
                </a:lnTo>
                <a:lnTo>
                  <a:pt x="87114" y="26702"/>
                </a:lnTo>
                <a:lnTo>
                  <a:pt x="76047" y="37989"/>
                </a:lnTo>
                <a:lnTo>
                  <a:pt x="72288" y="43049"/>
                </a:lnTo>
                <a:lnTo>
                  <a:pt x="68512" y="48963"/>
                </a:lnTo>
                <a:lnTo>
                  <a:pt x="64725" y="55445"/>
                </a:lnTo>
                <a:lnTo>
                  <a:pt x="60930" y="63577"/>
                </a:lnTo>
                <a:lnTo>
                  <a:pt x="57130" y="72808"/>
                </a:lnTo>
                <a:lnTo>
                  <a:pt x="53327" y="82772"/>
                </a:lnTo>
                <a:lnTo>
                  <a:pt x="49521" y="91954"/>
                </a:lnTo>
                <a:lnTo>
                  <a:pt x="45714" y="100616"/>
                </a:lnTo>
                <a:lnTo>
                  <a:pt x="41906" y="108930"/>
                </a:lnTo>
                <a:lnTo>
                  <a:pt x="39368" y="117013"/>
                </a:lnTo>
                <a:lnTo>
                  <a:pt x="37676" y="124942"/>
                </a:lnTo>
                <a:lnTo>
                  <a:pt x="36547" y="132768"/>
                </a:lnTo>
                <a:lnTo>
                  <a:pt x="35794" y="141795"/>
                </a:lnTo>
                <a:lnTo>
                  <a:pt x="35294" y="151623"/>
                </a:lnTo>
                <a:lnTo>
                  <a:pt x="34736" y="173973"/>
                </a:lnTo>
                <a:lnTo>
                  <a:pt x="34489" y="200840"/>
                </a:lnTo>
                <a:lnTo>
                  <a:pt x="35693" y="212577"/>
                </a:lnTo>
                <a:lnTo>
                  <a:pt x="37765" y="222941"/>
                </a:lnTo>
                <a:lnTo>
                  <a:pt x="40417" y="232390"/>
                </a:lnTo>
                <a:lnTo>
                  <a:pt x="42185" y="239960"/>
                </a:lnTo>
                <a:lnTo>
                  <a:pt x="43363" y="246276"/>
                </a:lnTo>
                <a:lnTo>
                  <a:pt x="44150" y="251757"/>
                </a:lnTo>
                <a:lnTo>
                  <a:pt x="45943" y="256681"/>
                </a:lnTo>
                <a:lnTo>
                  <a:pt x="48409" y="261234"/>
                </a:lnTo>
                <a:lnTo>
                  <a:pt x="51323" y="265539"/>
                </a:lnTo>
                <a:lnTo>
                  <a:pt x="54535" y="268409"/>
                </a:lnTo>
                <a:lnTo>
                  <a:pt x="57947" y="270323"/>
                </a:lnTo>
                <a:lnTo>
                  <a:pt x="61492" y="271598"/>
                </a:lnTo>
                <a:lnTo>
                  <a:pt x="65124" y="272448"/>
                </a:lnTo>
                <a:lnTo>
                  <a:pt x="68817" y="273016"/>
                </a:lnTo>
                <a:lnTo>
                  <a:pt x="72548" y="273394"/>
                </a:lnTo>
                <a:lnTo>
                  <a:pt x="76305" y="273646"/>
                </a:lnTo>
                <a:lnTo>
                  <a:pt x="80080" y="273813"/>
                </a:lnTo>
                <a:lnTo>
                  <a:pt x="87662" y="274000"/>
                </a:lnTo>
                <a:lnTo>
                  <a:pt x="95265" y="274083"/>
                </a:lnTo>
                <a:lnTo>
                  <a:pt x="100340" y="272835"/>
                </a:lnTo>
                <a:lnTo>
                  <a:pt x="106264" y="270733"/>
                </a:lnTo>
                <a:lnTo>
                  <a:pt x="112752" y="268062"/>
                </a:lnTo>
                <a:lnTo>
                  <a:pt x="118348" y="266281"/>
                </a:lnTo>
                <a:lnTo>
                  <a:pt x="123349" y="265094"/>
                </a:lnTo>
                <a:lnTo>
                  <a:pt x="127953" y="264302"/>
                </a:lnTo>
                <a:lnTo>
                  <a:pt x="134832" y="261235"/>
                </a:lnTo>
                <a:lnTo>
                  <a:pt x="143229" y="256650"/>
                </a:lnTo>
                <a:lnTo>
                  <a:pt x="171450" y="2398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51"/>
          <p:cNvSpPr/>
          <p:nvPr/>
        </p:nvSpPr>
        <p:spPr>
          <a:xfrm>
            <a:off x="6926580" y="5008812"/>
            <a:ext cx="377190" cy="294708"/>
          </a:xfrm>
          <a:custGeom>
            <a:avLst/>
            <a:gdLst/>
            <a:ahLst/>
            <a:cxnLst/>
            <a:rect l="0" t="0" r="0" b="0"/>
            <a:pathLst>
              <a:path w="377190" h="294708">
                <a:moveTo>
                  <a:pt x="0" y="43247"/>
                </a:moveTo>
                <a:lnTo>
                  <a:pt x="0" y="55383"/>
                </a:lnTo>
                <a:lnTo>
                  <a:pt x="1270" y="60228"/>
                </a:lnTo>
                <a:lnTo>
                  <a:pt x="6068" y="68998"/>
                </a:lnTo>
                <a:lnTo>
                  <a:pt x="7855" y="74384"/>
                </a:lnTo>
                <a:lnTo>
                  <a:pt x="9047" y="80515"/>
                </a:lnTo>
                <a:lnTo>
                  <a:pt x="9841" y="87143"/>
                </a:lnTo>
                <a:lnTo>
                  <a:pt x="11640" y="96641"/>
                </a:lnTo>
                <a:lnTo>
                  <a:pt x="17027" y="120741"/>
                </a:lnTo>
                <a:lnTo>
                  <a:pt x="18971" y="133010"/>
                </a:lnTo>
                <a:lnTo>
                  <a:pt x="20267" y="144999"/>
                </a:lnTo>
                <a:lnTo>
                  <a:pt x="21131" y="156802"/>
                </a:lnTo>
                <a:lnTo>
                  <a:pt x="25478" y="197009"/>
                </a:lnTo>
                <a:lnTo>
                  <a:pt x="28415" y="221955"/>
                </a:lnTo>
                <a:lnTo>
                  <a:pt x="30374" y="241126"/>
                </a:lnTo>
                <a:lnTo>
                  <a:pt x="31679" y="256446"/>
                </a:lnTo>
                <a:lnTo>
                  <a:pt x="34136" y="292468"/>
                </a:lnTo>
                <a:lnTo>
                  <a:pt x="35458" y="286865"/>
                </a:lnTo>
                <a:lnTo>
                  <a:pt x="40312" y="263705"/>
                </a:lnTo>
                <a:lnTo>
                  <a:pt x="42115" y="248639"/>
                </a:lnTo>
                <a:lnTo>
                  <a:pt x="43316" y="232245"/>
                </a:lnTo>
                <a:lnTo>
                  <a:pt x="44118" y="214966"/>
                </a:lnTo>
                <a:lnTo>
                  <a:pt x="45922" y="199637"/>
                </a:lnTo>
                <a:lnTo>
                  <a:pt x="48395" y="185607"/>
                </a:lnTo>
                <a:lnTo>
                  <a:pt x="51312" y="172444"/>
                </a:lnTo>
                <a:lnTo>
                  <a:pt x="55798" y="157318"/>
                </a:lnTo>
                <a:lnTo>
                  <a:pt x="61329" y="140885"/>
                </a:lnTo>
                <a:lnTo>
                  <a:pt x="67555" y="123579"/>
                </a:lnTo>
                <a:lnTo>
                  <a:pt x="72977" y="109502"/>
                </a:lnTo>
                <a:lnTo>
                  <a:pt x="77862" y="97577"/>
                </a:lnTo>
                <a:lnTo>
                  <a:pt x="82387" y="87087"/>
                </a:lnTo>
                <a:lnTo>
                  <a:pt x="87944" y="78824"/>
                </a:lnTo>
                <a:lnTo>
                  <a:pt x="94189" y="72045"/>
                </a:lnTo>
                <a:lnTo>
                  <a:pt x="100893" y="66256"/>
                </a:lnTo>
                <a:lnTo>
                  <a:pt x="106632" y="61126"/>
                </a:lnTo>
                <a:lnTo>
                  <a:pt x="116395" y="52040"/>
                </a:lnTo>
                <a:lnTo>
                  <a:pt x="120776" y="49109"/>
                </a:lnTo>
                <a:lnTo>
                  <a:pt x="129031" y="45853"/>
                </a:lnTo>
                <a:lnTo>
                  <a:pt x="133010" y="46254"/>
                </a:lnTo>
                <a:lnTo>
                  <a:pt x="136933" y="47792"/>
                </a:lnTo>
                <a:lnTo>
                  <a:pt x="146287" y="53317"/>
                </a:lnTo>
                <a:lnTo>
                  <a:pt x="150953" y="60846"/>
                </a:lnTo>
                <a:lnTo>
                  <a:pt x="153975" y="66410"/>
                </a:lnTo>
                <a:lnTo>
                  <a:pt x="157260" y="71389"/>
                </a:lnTo>
                <a:lnTo>
                  <a:pt x="164296" y="80308"/>
                </a:lnTo>
                <a:lnTo>
                  <a:pt x="166680" y="87005"/>
                </a:lnTo>
                <a:lnTo>
                  <a:pt x="168270" y="95279"/>
                </a:lnTo>
                <a:lnTo>
                  <a:pt x="169330" y="104605"/>
                </a:lnTo>
                <a:lnTo>
                  <a:pt x="171306" y="117173"/>
                </a:lnTo>
                <a:lnTo>
                  <a:pt x="176889" y="148070"/>
                </a:lnTo>
                <a:lnTo>
                  <a:pt x="178887" y="165199"/>
                </a:lnTo>
                <a:lnTo>
                  <a:pt x="180217" y="182968"/>
                </a:lnTo>
                <a:lnTo>
                  <a:pt x="182090" y="224770"/>
                </a:lnTo>
                <a:lnTo>
                  <a:pt x="182354" y="232842"/>
                </a:lnTo>
                <a:lnTo>
                  <a:pt x="182529" y="233144"/>
                </a:lnTo>
                <a:lnTo>
                  <a:pt x="182646" y="228265"/>
                </a:lnTo>
                <a:lnTo>
                  <a:pt x="182724" y="219932"/>
                </a:lnTo>
                <a:lnTo>
                  <a:pt x="184046" y="210567"/>
                </a:lnTo>
                <a:lnTo>
                  <a:pt x="186197" y="200514"/>
                </a:lnTo>
                <a:lnTo>
                  <a:pt x="188901" y="190002"/>
                </a:lnTo>
                <a:lnTo>
                  <a:pt x="191974" y="179184"/>
                </a:lnTo>
                <a:lnTo>
                  <a:pt x="198775" y="157004"/>
                </a:lnTo>
                <a:lnTo>
                  <a:pt x="221037" y="88920"/>
                </a:lnTo>
                <a:lnTo>
                  <a:pt x="226098" y="78776"/>
                </a:lnTo>
                <a:lnTo>
                  <a:pt x="232011" y="69473"/>
                </a:lnTo>
                <a:lnTo>
                  <a:pt x="238495" y="60731"/>
                </a:lnTo>
                <a:lnTo>
                  <a:pt x="245356" y="52363"/>
                </a:lnTo>
                <a:lnTo>
                  <a:pt x="252471" y="44245"/>
                </a:lnTo>
                <a:lnTo>
                  <a:pt x="265879" y="29721"/>
                </a:lnTo>
                <a:lnTo>
                  <a:pt x="276071" y="19032"/>
                </a:lnTo>
                <a:lnTo>
                  <a:pt x="281838" y="14404"/>
                </a:lnTo>
                <a:lnTo>
                  <a:pt x="288222" y="10049"/>
                </a:lnTo>
                <a:lnTo>
                  <a:pt x="295017" y="5875"/>
                </a:lnTo>
                <a:lnTo>
                  <a:pt x="305955" y="1238"/>
                </a:lnTo>
                <a:lnTo>
                  <a:pt x="310650" y="0"/>
                </a:lnTo>
                <a:lnTo>
                  <a:pt x="315050" y="446"/>
                </a:lnTo>
                <a:lnTo>
                  <a:pt x="319253" y="2013"/>
                </a:lnTo>
                <a:lnTo>
                  <a:pt x="328580" y="7141"/>
                </a:lnTo>
                <a:lnTo>
                  <a:pt x="341192" y="13653"/>
                </a:lnTo>
                <a:lnTo>
                  <a:pt x="351878" y="20781"/>
                </a:lnTo>
                <a:lnTo>
                  <a:pt x="356504" y="24460"/>
                </a:lnTo>
                <a:lnTo>
                  <a:pt x="359589" y="30723"/>
                </a:lnTo>
                <a:lnTo>
                  <a:pt x="361646" y="38708"/>
                </a:lnTo>
                <a:lnTo>
                  <a:pt x="363017" y="47841"/>
                </a:lnTo>
                <a:lnTo>
                  <a:pt x="365202" y="56469"/>
                </a:lnTo>
                <a:lnTo>
                  <a:pt x="367928" y="64762"/>
                </a:lnTo>
                <a:lnTo>
                  <a:pt x="371014" y="72831"/>
                </a:lnTo>
                <a:lnTo>
                  <a:pt x="373072" y="82020"/>
                </a:lnTo>
                <a:lnTo>
                  <a:pt x="374445" y="91956"/>
                </a:lnTo>
                <a:lnTo>
                  <a:pt x="375361" y="102389"/>
                </a:lnTo>
                <a:lnTo>
                  <a:pt x="375970" y="115695"/>
                </a:lnTo>
                <a:lnTo>
                  <a:pt x="376647" y="147413"/>
                </a:lnTo>
                <a:lnTo>
                  <a:pt x="377189" y="2947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52"/>
          <p:cNvSpPr/>
          <p:nvPr/>
        </p:nvSpPr>
        <p:spPr>
          <a:xfrm>
            <a:off x="7372350" y="4984247"/>
            <a:ext cx="148591" cy="317509"/>
          </a:xfrm>
          <a:custGeom>
            <a:avLst/>
            <a:gdLst/>
            <a:ahLst/>
            <a:cxnLst/>
            <a:rect l="0" t="0" r="0" b="0"/>
            <a:pathLst>
              <a:path w="148591" h="317509">
                <a:moveTo>
                  <a:pt x="0" y="204972"/>
                </a:moveTo>
                <a:lnTo>
                  <a:pt x="18203" y="198905"/>
                </a:lnTo>
                <a:lnTo>
                  <a:pt x="24835" y="195847"/>
                </a:lnTo>
                <a:lnTo>
                  <a:pt x="30526" y="192539"/>
                </a:lnTo>
                <a:lnTo>
                  <a:pt x="35591" y="189063"/>
                </a:lnTo>
                <a:lnTo>
                  <a:pt x="40237" y="186747"/>
                </a:lnTo>
                <a:lnTo>
                  <a:pt x="44605" y="185202"/>
                </a:lnTo>
                <a:lnTo>
                  <a:pt x="48786" y="184172"/>
                </a:lnTo>
                <a:lnTo>
                  <a:pt x="52844" y="182215"/>
                </a:lnTo>
                <a:lnTo>
                  <a:pt x="56819" y="179641"/>
                </a:lnTo>
                <a:lnTo>
                  <a:pt x="60739" y="176655"/>
                </a:lnTo>
                <a:lnTo>
                  <a:pt x="64623" y="173394"/>
                </a:lnTo>
                <a:lnTo>
                  <a:pt x="68482" y="169950"/>
                </a:lnTo>
                <a:lnTo>
                  <a:pt x="72325" y="166384"/>
                </a:lnTo>
                <a:lnTo>
                  <a:pt x="77426" y="160197"/>
                </a:lnTo>
                <a:lnTo>
                  <a:pt x="83367" y="152262"/>
                </a:lnTo>
                <a:lnTo>
                  <a:pt x="89868" y="143162"/>
                </a:lnTo>
                <a:lnTo>
                  <a:pt x="95472" y="135826"/>
                </a:lnTo>
                <a:lnTo>
                  <a:pt x="100478" y="129665"/>
                </a:lnTo>
                <a:lnTo>
                  <a:pt x="105085" y="124287"/>
                </a:lnTo>
                <a:lnTo>
                  <a:pt x="109426" y="119432"/>
                </a:lnTo>
                <a:lnTo>
                  <a:pt x="117637" y="110651"/>
                </a:lnTo>
                <a:lnTo>
                  <a:pt x="121604" y="105262"/>
                </a:lnTo>
                <a:lnTo>
                  <a:pt x="125520" y="99129"/>
                </a:lnTo>
                <a:lnTo>
                  <a:pt x="129399" y="92500"/>
                </a:lnTo>
                <a:lnTo>
                  <a:pt x="131986" y="85541"/>
                </a:lnTo>
                <a:lnTo>
                  <a:pt x="133710" y="78361"/>
                </a:lnTo>
                <a:lnTo>
                  <a:pt x="134860" y="71035"/>
                </a:lnTo>
                <a:lnTo>
                  <a:pt x="136897" y="62341"/>
                </a:lnTo>
                <a:lnTo>
                  <a:pt x="139524" y="52735"/>
                </a:lnTo>
                <a:lnTo>
                  <a:pt x="142546" y="42520"/>
                </a:lnTo>
                <a:lnTo>
                  <a:pt x="144560" y="34441"/>
                </a:lnTo>
                <a:lnTo>
                  <a:pt x="145904" y="27785"/>
                </a:lnTo>
                <a:lnTo>
                  <a:pt x="146799" y="22078"/>
                </a:lnTo>
                <a:lnTo>
                  <a:pt x="147794" y="12349"/>
                </a:lnTo>
                <a:lnTo>
                  <a:pt x="148059" y="7977"/>
                </a:lnTo>
                <a:lnTo>
                  <a:pt x="146966" y="5062"/>
                </a:lnTo>
                <a:lnTo>
                  <a:pt x="144967" y="3119"/>
                </a:lnTo>
                <a:lnTo>
                  <a:pt x="142364" y="1823"/>
                </a:lnTo>
                <a:lnTo>
                  <a:pt x="139360" y="960"/>
                </a:lnTo>
                <a:lnTo>
                  <a:pt x="136087" y="384"/>
                </a:lnTo>
                <a:lnTo>
                  <a:pt x="132634" y="0"/>
                </a:lnTo>
                <a:lnTo>
                  <a:pt x="130333" y="1014"/>
                </a:lnTo>
                <a:lnTo>
                  <a:pt x="128799" y="2960"/>
                </a:lnTo>
                <a:lnTo>
                  <a:pt x="127775" y="5528"/>
                </a:lnTo>
                <a:lnTo>
                  <a:pt x="124553" y="8509"/>
                </a:lnTo>
                <a:lnTo>
                  <a:pt x="119866" y="11767"/>
                </a:lnTo>
                <a:lnTo>
                  <a:pt x="114200" y="15209"/>
                </a:lnTo>
                <a:lnTo>
                  <a:pt x="109153" y="20044"/>
                </a:lnTo>
                <a:lnTo>
                  <a:pt x="104519" y="25806"/>
                </a:lnTo>
                <a:lnTo>
                  <a:pt x="100159" y="32189"/>
                </a:lnTo>
                <a:lnTo>
                  <a:pt x="95983" y="38983"/>
                </a:lnTo>
                <a:lnTo>
                  <a:pt x="91929" y="46053"/>
                </a:lnTo>
                <a:lnTo>
                  <a:pt x="87955" y="53306"/>
                </a:lnTo>
                <a:lnTo>
                  <a:pt x="84037" y="61951"/>
                </a:lnTo>
                <a:lnTo>
                  <a:pt x="80154" y="71525"/>
                </a:lnTo>
                <a:lnTo>
                  <a:pt x="76296" y="81718"/>
                </a:lnTo>
                <a:lnTo>
                  <a:pt x="72454" y="91052"/>
                </a:lnTo>
                <a:lnTo>
                  <a:pt x="68622" y="99816"/>
                </a:lnTo>
                <a:lnTo>
                  <a:pt x="64799" y="108198"/>
                </a:lnTo>
                <a:lnTo>
                  <a:pt x="60979" y="118866"/>
                </a:lnTo>
                <a:lnTo>
                  <a:pt x="57162" y="131058"/>
                </a:lnTo>
                <a:lnTo>
                  <a:pt x="53348" y="144266"/>
                </a:lnTo>
                <a:lnTo>
                  <a:pt x="49535" y="159421"/>
                </a:lnTo>
                <a:lnTo>
                  <a:pt x="41912" y="193194"/>
                </a:lnTo>
                <a:lnTo>
                  <a:pt x="39371" y="207281"/>
                </a:lnTo>
                <a:lnTo>
                  <a:pt x="37677" y="219211"/>
                </a:lnTo>
                <a:lnTo>
                  <a:pt x="36548" y="229705"/>
                </a:lnTo>
                <a:lnTo>
                  <a:pt x="37065" y="239241"/>
                </a:lnTo>
                <a:lnTo>
                  <a:pt x="38679" y="248138"/>
                </a:lnTo>
                <a:lnTo>
                  <a:pt x="41026" y="256610"/>
                </a:lnTo>
                <a:lnTo>
                  <a:pt x="42591" y="264797"/>
                </a:lnTo>
                <a:lnTo>
                  <a:pt x="43633" y="272796"/>
                </a:lnTo>
                <a:lnTo>
                  <a:pt x="44329" y="280668"/>
                </a:lnTo>
                <a:lnTo>
                  <a:pt x="46063" y="285916"/>
                </a:lnTo>
                <a:lnTo>
                  <a:pt x="48488" y="289415"/>
                </a:lnTo>
                <a:lnTo>
                  <a:pt x="51375" y="291747"/>
                </a:lnTo>
                <a:lnTo>
                  <a:pt x="53300" y="294573"/>
                </a:lnTo>
                <a:lnTo>
                  <a:pt x="55439" y="301098"/>
                </a:lnTo>
                <a:lnTo>
                  <a:pt x="57279" y="303346"/>
                </a:lnTo>
                <a:lnTo>
                  <a:pt x="59776" y="304845"/>
                </a:lnTo>
                <a:lnTo>
                  <a:pt x="62710" y="305844"/>
                </a:lnTo>
                <a:lnTo>
                  <a:pt x="65937" y="307780"/>
                </a:lnTo>
                <a:lnTo>
                  <a:pt x="69358" y="310341"/>
                </a:lnTo>
                <a:lnTo>
                  <a:pt x="72908" y="313318"/>
                </a:lnTo>
                <a:lnTo>
                  <a:pt x="76546" y="315303"/>
                </a:lnTo>
                <a:lnTo>
                  <a:pt x="80240" y="316626"/>
                </a:lnTo>
                <a:lnTo>
                  <a:pt x="83973" y="317508"/>
                </a:lnTo>
                <a:lnTo>
                  <a:pt x="87732" y="316827"/>
                </a:lnTo>
                <a:lnTo>
                  <a:pt x="91508" y="315102"/>
                </a:lnTo>
                <a:lnTo>
                  <a:pt x="95295" y="312682"/>
                </a:lnTo>
                <a:lnTo>
                  <a:pt x="101630" y="311068"/>
                </a:lnTo>
                <a:lnTo>
                  <a:pt x="109663" y="309993"/>
                </a:lnTo>
                <a:lnTo>
                  <a:pt x="118829" y="309277"/>
                </a:lnTo>
                <a:lnTo>
                  <a:pt x="126209" y="307528"/>
                </a:lnTo>
                <a:lnTo>
                  <a:pt x="132398" y="305093"/>
                </a:lnTo>
                <a:lnTo>
                  <a:pt x="148590" y="2964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53"/>
          <p:cNvSpPr/>
          <p:nvPr/>
        </p:nvSpPr>
        <p:spPr>
          <a:xfrm>
            <a:off x="7635240" y="5040629"/>
            <a:ext cx="171451" cy="331472"/>
          </a:xfrm>
          <a:custGeom>
            <a:avLst/>
            <a:gdLst/>
            <a:ahLst/>
            <a:cxnLst/>
            <a:rect l="0" t="0" r="0" b="0"/>
            <a:pathLst>
              <a:path w="171451" h="331472">
                <a:moveTo>
                  <a:pt x="0" y="0"/>
                </a:moveTo>
                <a:lnTo>
                  <a:pt x="6068" y="12136"/>
                </a:lnTo>
                <a:lnTo>
                  <a:pt x="7855" y="18251"/>
                </a:lnTo>
                <a:lnTo>
                  <a:pt x="9046" y="24868"/>
                </a:lnTo>
                <a:lnTo>
                  <a:pt x="9841" y="31818"/>
                </a:lnTo>
                <a:lnTo>
                  <a:pt x="11640" y="41532"/>
                </a:lnTo>
                <a:lnTo>
                  <a:pt x="17027" y="65872"/>
                </a:lnTo>
                <a:lnTo>
                  <a:pt x="18971" y="76935"/>
                </a:lnTo>
                <a:lnTo>
                  <a:pt x="20267" y="86850"/>
                </a:lnTo>
                <a:lnTo>
                  <a:pt x="21132" y="96000"/>
                </a:lnTo>
                <a:lnTo>
                  <a:pt x="20437" y="109720"/>
                </a:lnTo>
                <a:lnTo>
                  <a:pt x="18705" y="126487"/>
                </a:lnTo>
                <a:lnTo>
                  <a:pt x="16279" y="145285"/>
                </a:lnTo>
                <a:lnTo>
                  <a:pt x="14663" y="160357"/>
                </a:lnTo>
                <a:lnTo>
                  <a:pt x="13585" y="172945"/>
                </a:lnTo>
                <a:lnTo>
                  <a:pt x="12866" y="183876"/>
                </a:lnTo>
                <a:lnTo>
                  <a:pt x="12069" y="202797"/>
                </a:lnTo>
                <a:lnTo>
                  <a:pt x="11466" y="236931"/>
                </a:lnTo>
                <a:lnTo>
                  <a:pt x="11441" y="226976"/>
                </a:lnTo>
                <a:lnTo>
                  <a:pt x="12707" y="221168"/>
                </a:lnTo>
                <a:lnTo>
                  <a:pt x="14821" y="214756"/>
                </a:lnTo>
                <a:lnTo>
                  <a:pt x="17500" y="207941"/>
                </a:lnTo>
                <a:lnTo>
                  <a:pt x="19287" y="200857"/>
                </a:lnTo>
                <a:lnTo>
                  <a:pt x="20477" y="193595"/>
                </a:lnTo>
                <a:lnTo>
                  <a:pt x="21271" y="186213"/>
                </a:lnTo>
                <a:lnTo>
                  <a:pt x="24341" y="174942"/>
                </a:lnTo>
                <a:lnTo>
                  <a:pt x="28927" y="161078"/>
                </a:lnTo>
                <a:lnTo>
                  <a:pt x="40796" y="128741"/>
                </a:lnTo>
                <a:lnTo>
                  <a:pt x="54538" y="93202"/>
                </a:lnTo>
                <a:lnTo>
                  <a:pt x="60488" y="78644"/>
                </a:lnTo>
                <a:lnTo>
                  <a:pt x="65725" y="66400"/>
                </a:lnTo>
                <a:lnTo>
                  <a:pt x="70487" y="55697"/>
                </a:lnTo>
                <a:lnTo>
                  <a:pt x="76201" y="47291"/>
                </a:lnTo>
                <a:lnTo>
                  <a:pt x="82551" y="40418"/>
                </a:lnTo>
                <a:lnTo>
                  <a:pt x="89324" y="34565"/>
                </a:lnTo>
                <a:lnTo>
                  <a:pt x="96378" y="29394"/>
                </a:lnTo>
                <a:lnTo>
                  <a:pt x="103622" y="24676"/>
                </a:lnTo>
                <a:lnTo>
                  <a:pt x="110991" y="20261"/>
                </a:lnTo>
                <a:lnTo>
                  <a:pt x="118444" y="17317"/>
                </a:lnTo>
                <a:lnTo>
                  <a:pt x="125952" y="15355"/>
                </a:lnTo>
                <a:lnTo>
                  <a:pt x="133498" y="14047"/>
                </a:lnTo>
                <a:lnTo>
                  <a:pt x="139799" y="14445"/>
                </a:lnTo>
                <a:lnTo>
                  <a:pt x="145268" y="15980"/>
                </a:lnTo>
                <a:lnTo>
                  <a:pt x="150186" y="18273"/>
                </a:lnTo>
                <a:lnTo>
                  <a:pt x="154734" y="22342"/>
                </a:lnTo>
                <a:lnTo>
                  <a:pt x="159036" y="27595"/>
                </a:lnTo>
                <a:lnTo>
                  <a:pt x="163173" y="33637"/>
                </a:lnTo>
                <a:lnTo>
                  <a:pt x="167772" y="43737"/>
                </a:lnTo>
                <a:lnTo>
                  <a:pt x="168997" y="48208"/>
                </a:lnTo>
                <a:lnTo>
                  <a:pt x="169815" y="54999"/>
                </a:lnTo>
                <a:lnTo>
                  <a:pt x="170360" y="63336"/>
                </a:lnTo>
                <a:lnTo>
                  <a:pt x="170965" y="81490"/>
                </a:lnTo>
                <a:lnTo>
                  <a:pt x="171234" y="98025"/>
                </a:lnTo>
                <a:lnTo>
                  <a:pt x="171450" y="33147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54"/>
          <p:cNvSpPr/>
          <p:nvPr/>
        </p:nvSpPr>
        <p:spPr>
          <a:xfrm>
            <a:off x="7955279" y="4823459"/>
            <a:ext cx="45722" cy="548642"/>
          </a:xfrm>
          <a:custGeom>
            <a:avLst/>
            <a:gdLst/>
            <a:ahLst/>
            <a:cxnLst/>
            <a:rect l="0" t="0" r="0" b="0"/>
            <a:pathLst>
              <a:path w="45722" h="548642">
                <a:moveTo>
                  <a:pt x="45721" y="0"/>
                </a:moveTo>
                <a:lnTo>
                  <a:pt x="45721" y="70764"/>
                </a:lnTo>
                <a:lnTo>
                  <a:pt x="43180" y="96706"/>
                </a:lnTo>
                <a:lnTo>
                  <a:pt x="30010" y="207724"/>
                </a:lnTo>
                <a:lnTo>
                  <a:pt x="26038" y="249379"/>
                </a:lnTo>
                <a:lnTo>
                  <a:pt x="15633" y="376638"/>
                </a:lnTo>
                <a:lnTo>
                  <a:pt x="13298" y="418855"/>
                </a:lnTo>
                <a:lnTo>
                  <a:pt x="12261" y="446931"/>
                </a:lnTo>
                <a:lnTo>
                  <a:pt x="11677" y="477018"/>
                </a:lnTo>
                <a:lnTo>
                  <a:pt x="0" y="5486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55"/>
          <p:cNvSpPr/>
          <p:nvPr/>
        </p:nvSpPr>
        <p:spPr>
          <a:xfrm>
            <a:off x="7920990" y="5075059"/>
            <a:ext cx="217170" cy="11292"/>
          </a:xfrm>
          <a:custGeom>
            <a:avLst/>
            <a:gdLst/>
            <a:ahLst/>
            <a:cxnLst/>
            <a:rect l="0" t="0" r="0" b="0"/>
            <a:pathLst>
              <a:path w="217170" h="11292">
                <a:moveTo>
                  <a:pt x="0" y="11291"/>
                </a:moveTo>
                <a:lnTo>
                  <a:pt x="0" y="5223"/>
                </a:lnTo>
                <a:lnTo>
                  <a:pt x="1270" y="3435"/>
                </a:lnTo>
                <a:lnTo>
                  <a:pt x="3386" y="2243"/>
                </a:lnTo>
                <a:lnTo>
                  <a:pt x="6068" y="1449"/>
                </a:lnTo>
                <a:lnTo>
                  <a:pt x="20554" y="920"/>
                </a:lnTo>
                <a:lnTo>
                  <a:pt x="145778" y="0"/>
                </a:lnTo>
                <a:lnTo>
                  <a:pt x="164495" y="1224"/>
                </a:lnTo>
                <a:lnTo>
                  <a:pt x="179514" y="3309"/>
                </a:lnTo>
                <a:lnTo>
                  <a:pt x="217169" y="112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56"/>
          <p:cNvSpPr/>
          <p:nvPr/>
        </p:nvSpPr>
        <p:spPr>
          <a:xfrm>
            <a:off x="8139943" y="5014493"/>
            <a:ext cx="203958" cy="289027"/>
          </a:xfrm>
          <a:custGeom>
            <a:avLst/>
            <a:gdLst/>
            <a:ahLst/>
            <a:cxnLst/>
            <a:rect l="0" t="0" r="0" b="0"/>
            <a:pathLst>
              <a:path w="203958" h="289027">
                <a:moveTo>
                  <a:pt x="158236" y="14707"/>
                </a:moveTo>
                <a:lnTo>
                  <a:pt x="164305" y="2571"/>
                </a:lnTo>
                <a:lnTo>
                  <a:pt x="166091" y="266"/>
                </a:lnTo>
                <a:lnTo>
                  <a:pt x="167284" y="0"/>
                </a:lnTo>
                <a:lnTo>
                  <a:pt x="168078" y="1092"/>
                </a:lnTo>
                <a:lnTo>
                  <a:pt x="167337" y="1820"/>
                </a:lnTo>
                <a:lnTo>
                  <a:pt x="163128" y="2629"/>
                </a:lnTo>
                <a:lnTo>
                  <a:pt x="161497" y="4115"/>
                </a:lnTo>
                <a:lnTo>
                  <a:pt x="160410" y="6376"/>
                </a:lnTo>
                <a:lnTo>
                  <a:pt x="159686" y="9153"/>
                </a:lnTo>
                <a:lnTo>
                  <a:pt x="157933" y="11004"/>
                </a:lnTo>
                <a:lnTo>
                  <a:pt x="155494" y="12238"/>
                </a:lnTo>
                <a:lnTo>
                  <a:pt x="152598" y="13060"/>
                </a:lnTo>
                <a:lnTo>
                  <a:pt x="149397" y="14879"/>
                </a:lnTo>
                <a:lnTo>
                  <a:pt x="145994" y="17362"/>
                </a:lnTo>
                <a:lnTo>
                  <a:pt x="142455" y="20287"/>
                </a:lnTo>
                <a:lnTo>
                  <a:pt x="138826" y="22237"/>
                </a:lnTo>
                <a:lnTo>
                  <a:pt x="135136" y="23537"/>
                </a:lnTo>
                <a:lnTo>
                  <a:pt x="131406" y="24403"/>
                </a:lnTo>
                <a:lnTo>
                  <a:pt x="127650" y="26251"/>
                </a:lnTo>
                <a:lnTo>
                  <a:pt x="123875" y="28753"/>
                </a:lnTo>
                <a:lnTo>
                  <a:pt x="120090" y="31691"/>
                </a:lnTo>
                <a:lnTo>
                  <a:pt x="116294" y="34919"/>
                </a:lnTo>
                <a:lnTo>
                  <a:pt x="112495" y="38342"/>
                </a:lnTo>
                <a:lnTo>
                  <a:pt x="108693" y="41893"/>
                </a:lnTo>
                <a:lnTo>
                  <a:pt x="102347" y="46801"/>
                </a:lnTo>
                <a:lnTo>
                  <a:pt x="94307" y="52613"/>
                </a:lnTo>
                <a:lnTo>
                  <a:pt x="85137" y="59027"/>
                </a:lnTo>
                <a:lnTo>
                  <a:pt x="77753" y="64574"/>
                </a:lnTo>
                <a:lnTo>
                  <a:pt x="71561" y="69541"/>
                </a:lnTo>
                <a:lnTo>
                  <a:pt x="66163" y="74123"/>
                </a:lnTo>
                <a:lnTo>
                  <a:pt x="61294" y="78448"/>
                </a:lnTo>
                <a:lnTo>
                  <a:pt x="52498" y="86639"/>
                </a:lnTo>
                <a:lnTo>
                  <a:pt x="49643" y="90602"/>
                </a:lnTo>
                <a:lnTo>
                  <a:pt x="46473" y="98391"/>
                </a:lnTo>
                <a:lnTo>
                  <a:pt x="41677" y="106086"/>
                </a:lnTo>
                <a:lnTo>
                  <a:pt x="35313" y="115010"/>
                </a:lnTo>
                <a:lnTo>
                  <a:pt x="31838" y="120945"/>
                </a:lnTo>
                <a:lnTo>
                  <a:pt x="28250" y="127442"/>
                </a:lnTo>
                <a:lnTo>
                  <a:pt x="24589" y="133043"/>
                </a:lnTo>
                <a:lnTo>
                  <a:pt x="20879" y="138048"/>
                </a:lnTo>
                <a:lnTo>
                  <a:pt x="17134" y="142654"/>
                </a:lnTo>
                <a:lnTo>
                  <a:pt x="14638" y="148265"/>
                </a:lnTo>
                <a:lnTo>
                  <a:pt x="12974" y="154545"/>
                </a:lnTo>
                <a:lnTo>
                  <a:pt x="11866" y="161272"/>
                </a:lnTo>
                <a:lnTo>
                  <a:pt x="9856" y="168297"/>
                </a:lnTo>
                <a:lnTo>
                  <a:pt x="7246" y="175520"/>
                </a:lnTo>
                <a:lnTo>
                  <a:pt x="4236" y="182875"/>
                </a:lnTo>
                <a:lnTo>
                  <a:pt x="2230" y="189049"/>
                </a:lnTo>
                <a:lnTo>
                  <a:pt x="892" y="194435"/>
                </a:lnTo>
                <a:lnTo>
                  <a:pt x="0" y="199296"/>
                </a:lnTo>
                <a:lnTo>
                  <a:pt x="676" y="205076"/>
                </a:lnTo>
                <a:lnTo>
                  <a:pt x="2396" y="211469"/>
                </a:lnTo>
                <a:lnTo>
                  <a:pt x="4813" y="218272"/>
                </a:lnTo>
                <a:lnTo>
                  <a:pt x="7694" y="224077"/>
                </a:lnTo>
                <a:lnTo>
                  <a:pt x="10885" y="229217"/>
                </a:lnTo>
                <a:lnTo>
                  <a:pt x="14282" y="233913"/>
                </a:lnTo>
                <a:lnTo>
                  <a:pt x="17817" y="237044"/>
                </a:lnTo>
                <a:lnTo>
                  <a:pt x="21444" y="239132"/>
                </a:lnTo>
                <a:lnTo>
                  <a:pt x="25131" y="240523"/>
                </a:lnTo>
                <a:lnTo>
                  <a:pt x="28860" y="241451"/>
                </a:lnTo>
                <a:lnTo>
                  <a:pt x="32615" y="242069"/>
                </a:lnTo>
                <a:lnTo>
                  <a:pt x="36389" y="242482"/>
                </a:lnTo>
                <a:lnTo>
                  <a:pt x="40175" y="241486"/>
                </a:lnTo>
                <a:lnTo>
                  <a:pt x="43969" y="239553"/>
                </a:lnTo>
                <a:lnTo>
                  <a:pt x="47768" y="236994"/>
                </a:lnTo>
                <a:lnTo>
                  <a:pt x="51570" y="235288"/>
                </a:lnTo>
                <a:lnTo>
                  <a:pt x="55376" y="234151"/>
                </a:lnTo>
                <a:lnTo>
                  <a:pt x="59183" y="233393"/>
                </a:lnTo>
                <a:lnTo>
                  <a:pt x="62991" y="231617"/>
                </a:lnTo>
                <a:lnTo>
                  <a:pt x="66799" y="229164"/>
                </a:lnTo>
                <a:lnTo>
                  <a:pt x="70608" y="226258"/>
                </a:lnTo>
                <a:lnTo>
                  <a:pt x="74418" y="223051"/>
                </a:lnTo>
                <a:lnTo>
                  <a:pt x="78227" y="219643"/>
                </a:lnTo>
                <a:lnTo>
                  <a:pt x="82038" y="216100"/>
                </a:lnTo>
                <a:lnTo>
                  <a:pt x="87117" y="209929"/>
                </a:lnTo>
                <a:lnTo>
                  <a:pt x="93043" y="202005"/>
                </a:lnTo>
                <a:lnTo>
                  <a:pt x="99534" y="192912"/>
                </a:lnTo>
                <a:lnTo>
                  <a:pt x="105132" y="185580"/>
                </a:lnTo>
                <a:lnTo>
                  <a:pt x="110134" y="179422"/>
                </a:lnTo>
                <a:lnTo>
                  <a:pt x="114738" y="174047"/>
                </a:lnTo>
                <a:lnTo>
                  <a:pt x="119078" y="167924"/>
                </a:lnTo>
                <a:lnTo>
                  <a:pt x="123240" y="161301"/>
                </a:lnTo>
                <a:lnTo>
                  <a:pt x="127285" y="154346"/>
                </a:lnTo>
                <a:lnTo>
                  <a:pt x="131252" y="147170"/>
                </a:lnTo>
                <a:lnTo>
                  <a:pt x="139047" y="132422"/>
                </a:lnTo>
                <a:lnTo>
                  <a:pt x="142904" y="119854"/>
                </a:lnTo>
                <a:lnTo>
                  <a:pt x="146744" y="103855"/>
                </a:lnTo>
                <a:lnTo>
                  <a:pt x="150575" y="85568"/>
                </a:lnTo>
                <a:lnTo>
                  <a:pt x="153129" y="69568"/>
                </a:lnTo>
                <a:lnTo>
                  <a:pt x="154832" y="55090"/>
                </a:lnTo>
                <a:lnTo>
                  <a:pt x="157564" y="22684"/>
                </a:lnTo>
                <a:lnTo>
                  <a:pt x="157938" y="14865"/>
                </a:lnTo>
                <a:lnTo>
                  <a:pt x="158103" y="9697"/>
                </a:lnTo>
                <a:lnTo>
                  <a:pt x="158177" y="11633"/>
                </a:lnTo>
                <a:lnTo>
                  <a:pt x="156927" y="12658"/>
                </a:lnTo>
                <a:lnTo>
                  <a:pt x="152151" y="13796"/>
                </a:lnTo>
                <a:lnTo>
                  <a:pt x="150369" y="15370"/>
                </a:lnTo>
                <a:lnTo>
                  <a:pt x="149182" y="17688"/>
                </a:lnTo>
                <a:lnTo>
                  <a:pt x="148390" y="20504"/>
                </a:lnTo>
                <a:lnTo>
                  <a:pt x="147862" y="24922"/>
                </a:lnTo>
                <a:lnTo>
                  <a:pt x="147510" y="30407"/>
                </a:lnTo>
                <a:lnTo>
                  <a:pt x="147276" y="36603"/>
                </a:lnTo>
                <a:lnTo>
                  <a:pt x="148389" y="44545"/>
                </a:lnTo>
                <a:lnTo>
                  <a:pt x="150402" y="53649"/>
                </a:lnTo>
                <a:lnTo>
                  <a:pt x="153013" y="63528"/>
                </a:lnTo>
                <a:lnTo>
                  <a:pt x="154755" y="72654"/>
                </a:lnTo>
                <a:lnTo>
                  <a:pt x="155915" y="81278"/>
                </a:lnTo>
                <a:lnTo>
                  <a:pt x="156689" y="89567"/>
                </a:lnTo>
                <a:lnTo>
                  <a:pt x="157204" y="101444"/>
                </a:lnTo>
                <a:lnTo>
                  <a:pt x="157778" y="131573"/>
                </a:lnTo>
                <a:lnTo>
                  <a:pt x="159200" y="147227"/>
                </a:lnTo>
                <a:lnTo>
                  <a:pt x="161420" y="162744"/>
                </a:lnTo>
                <a:lnTo>
                  <a:pt x="164168" y="178168"/>
                </a:lnTo>
                <a:lnTo>
                  <a:pt x="167271" y="193531"/>
                </a:lnTo>
                <a:lnTo>
                  <a:pt x="176436" y="235614"/>
                </a:lnTo>
                <a:lnTo>
                  <a:pt x="177989" y="244528"/>
                </a:lnTo>
                <a:lnTo>
                  <a:pt x="180483" y="261892"/>
                </a:lnTo>
                <a:lnTo>
                  <a:pt x="184210" y="267653"/>
                </a:lnTo>
                <a:lnTo>
                  <a:pt x="186982" y="270968"/>
                </a:lnTo>
                <a:lnTo>
                  <a:pt x="188830" y="274447"/>
                </a:lnTo>
                <a:lnTo>
                  <a:pt x="190062" y="278037"/>
                </a:lnTo>
                <a:lnTo>
                  <a:pt x="203957" y="28902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357"/>
          <p:cNvSpPr/>
          <p:nvPr/>
        </p:nvSpPr>
        <p:spPr>
          <a:xfrm>
            <a:off x="8458200" y="5006339"/>
            <a:ext cx="114301" cy="293827"/>
          </a:xfrm>
          <a:custGeom>
            <a:avLst/>
            <a:gdLst/>
            <a:ahLst/>
            <a:cxnLst/>
            <a:rect l="0" t="0" r="0" b="0"/>
            <a:pathLst>
              <a:path w="114301" h="293827">
                <a:moveTo>
                  <a:pt x="0" y="22861"/>
                </a:moveTo>
                <a:lnTo>
                  <a:pt x="6067" y="41064"/>
                </a:lnTo>
                <a:lnTo>
                  <a:pt x="7855" y="48966"/>
                </a:lnTo>
                <a:lnTo>
                  <a:pt x="9046" y="56774"/>
                </a:lnTo>
                <a:lnTo>
                  <a:pt x="9841" y="64520"/>
                </a:lnTo>
                <a:lnTo>
                  <a:pt x="9100" y="78573"/>
                </a:lnTo>
                <a:lnTo>
                  <a:pt x="7337" y="96832"/>
                </a:lnTo>
                <a:lnTo>
                  <a:pt x="4891" y="117895"/>
                </a:lnTo>
                <a:lnTo>
                  <a:pt x="3260" y="134477"/>
                </a:lnTo>
                <a:lnTo>
                  <a:pt x="2173" y="148071"/>
                </a:lnTo>
                <a:lnTo>
                  <a:pt x="1449" y="159674"/>
                </a:lnTo>
                <a:lnTo>
                  <a:pt x="644" y="199660"/>
                </a:lnTo>
                <a:lnTo>
                  <a:pt x="127" y="265640"/>
                </a:lnTo>
                <a:lnTo>
                  <a:pt x="1354" y="273614"/>
                </a:lnTo>
                <a:lnTo>
                  <a:pt x="3443" y="280199"/>
                </a:lnTo>
                <a:lnTo>
                  <a:pt x="6105" y="285860"/>
                </a:lnTo>
                <a:lnTo>
                  <a:pt x="6610" y="289633"/>
                </a:lnTo>
                <a:lnTo>
                  <a:pt x="5677" y="292149"/>
                </a:lnTo>
                <a:lnTo>
                  <a:pt x="3784" y="293826"/>
                </a:lnTo>
                <a:lnTo>
                  <a:pt x="2523" y="293674"/>
                </a:lnTo>
                <a:lnTo>
                  <a:pt x="1682" y="292303"/>
                </a:lnTo>
                <a:lnTo>
                  <a:pt x="748" y="287392"/>
                </a:lnTo>
                <a:lnTo>
                  <a:pt x="332" y="280977"/>
                </a:lnTo>
                <a:lnTo>
                  <a:pt x="148" y="273892"/>
                </a:lnTo>
                <a:lnTo>
                  <a:pt x="2" y="203277"/>
                </a:lnTo>
                <a:lnTo>
                  <a:pt x="1272" y="187588"/>
                </a:lnTo>
                <a:lnTo>
                  <a:pt x="6068" y="146449"/>
                </a:lnTo>
                <a:lnTo>
                  <a:pt x="9125" y="129383"/>
                </a:lnTo>
                <a:lnTo>
                  <a:pt x="12434" y="115465"/>
                </a:lnTo>
                <a:lnTo>
                  <a:pt x="15909" y="103647"/>
                </a:lnTo>
                <a:lnTo>
                  <a:pt x="20766" y="91958"/>
                </a:lnTo>
                <a:lnTo>
                  <a:pt x="26544" y="80356"/>
                </a:lnTo>
                <a:lnTo>
                  <a:pt x="38467" y="58574"/>
                </a:lnTo>
                <a:lnTo>
                  <a:pt x="47999" y="40426"/>
                </a:lnTo>
                <a:lnTo>
                  <a:pt x="52320" y="33301"/>
                </a:lnTo>
                <a:lnTo>
                  <a:pt x="56469" y="27281"/>
                </a:lnTo>
                <a:lnTo>
                  <a:pt x="60507" y="21997"/>
                </a:lnTo>
                <a:lnTo>
                  <a:pt x="65737" y="17205"/>
                </a:lnTo>
                <a:lnTo>
                  <a:pt x="71765" y="12740"/>
                </a:lnTo>
                <a:lnTo>
                  <a:pt x="78323" y="8494"/>
                </a:lnTo>
                <a:lnTo>
                  <a:pt x="83965" y="5662"/>
                </a:lnTo>
                <a:lnTo>
                  <a:pt x="88997" y="3775"/>
                </a:lnTo>
                <a:lnTo>
                  <a:pt x="93621" y="2517"/>
                </a:lnTo>
                <a:lnTo>
                  <a:pt x="97974" y="1678"/>
                </a:lnTo>
                <a:lnTo>
                  <a:pt x="102146" y="1119"/>
                </a:lnTo>
                <a:lnTo>
                  <a:pt x="1143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358"/>
          <p:cNvSpPr/>
          <p:nvPr/>
        </p:nvSpPr>
        <p:spPr>
          <a:xfrm>
            <a:off x="8606790" y="4973693"/>
            <a:ext cx="251461" cy="546785"/>
          </a:xfrm>
          <a:custGeom>
            <a:avLst/>
            <a:gdLst/>
            <a:ahLst/>
            <a:cxnLst/>
            <a:rect l="0" t="0" r="0" b="0"/>
            <a:pathLst>
              <a:path w="251461" h="546785">
                <a:moveTo>
                  <a:pt x="68579" y="66936"/>
                </a:moveTo>
                <a:lnTo>
                  <a:pt x="62512" y="79072"/>
                </a:lnTo>
                <a:lnTo>
                  <a:pt x="59532" y="91804"/>
                </a:lnTo>
                <a:lnTo>
                  <a:pt x="58209" y="105928"/>
                </a:lnTo>
                <a:lnTo>
                  <a:pt x="57620" y="120673"/>
                </a:lnTo>
                <a:lnTo>
                  <a:pt x="56194" y="135781"/>
                </a:lnTo>
                <a:lnTo>
                  <a:pt x="51221" y="179661"/>
                </a:lnTo>
                <a:lnTo>
                  <a:pt x="49387" y="200506"/>
                </a:lnTo>
                <a:lnTo>
                  <a:pt x="48165" y="219483"/>
                </a:lnTo>
                <a:lnTo>
                  <a:pt x="47349" y="237214"/>
                </a:lnTo>
                <a:lnTo>
                  <a:pt x="48076" y="250305"/>
                </a:lnTo>
                <a:lnTo>
                  <a:pt x="49831" y="260302"/>
                </a:lnTo>
                <a:lnTo>
                  <a:pt x="55167" y="274797"/>
                </a:lnTo>
                <a:lnTo>
                  <a:pt x="61772" y="285472"/>
                </a:lnTo>
                <a:lnTo>
                  <a:pt x="65311" y="287557"/>
                </a:lnTo>
                <a:lnTo>
                  <a:pt x="68940" y="287676"/>
                </a:lnTo>
                <a:lnTo>
                  <a:pt x="76360" y="285693"/>
                </a:lnTo>
                <a:lnTo>
                  <a:pt x="83891" y="284811"/>
                </a:lnTo>
                <a:lnTo>
                  <a:pt x="87677" y="283307"/>
                </a:lnTo>
                <a:lnTo>
                  <a:pt x="95271" y="278248"/>
                </a:lnTo>
                <a:lnTo>
                  <a:pt x="101614" y="268770"/>
                </a:lnTo>
                <a:lnTo>
                  <a:pt x="109653" y="254832"/>
                </a:lnTo>
                <a:lnTo>
                  <a:pt x="132396" y="212356"/>
                </a:lnTo>
                <a:lnTo>
                  <a:pt x="137794" y="201983"/>
                </a:lnTo>
                <a:lnTo>
                  <a:pt x="142662" y="191258"/>
                </a:lnTo>
                <a:lnTo>
                  <a:pt x="147178" y="180297"/>
                </a:lnTo>
                <a:lnTo>
                  <a:pt x="151459" y="169180"/>
                </a:lnTo>
                <a:lnTo>
                  <a:pt x="160662" y="150339"/>
                </a:lnTo>
                <a:lnTo>
                  <a:pt x="187822" y="98924"/>
                </a:lnTo>
                <a:lnTo>
                  <a:pt x="197605" y="78102"/>
                </a:lnTo>
                <a:lnTo>
                  <a:pt x="204126" y="61680"/>
                </a:lnTo>
                <a:lnTo>
                  <a:pt x="208474" y="48192"/>
                </a:lnTo>
                <a:lnTo>
                  <a:pt x="213912" y="36660"/>
                </a:lnTo>
                <a:lnTo>
                  <a:pt x="220078" y="26432"/>
                </a:lnTo>
                <a:lnTo>
                  <a:pt x="226728" y="17074"/>
                </a:lnTo>
                <a:lnTo>
                  <a:pt x="232432" y="10834"/>
                </a:lnTo>
                <a:lnTo>
                  <a:pt x="237505" y="6675"/>
                </a:lnTo>
                <a:lnTo>
                  <a:pt x="248703" y="0"/>
                </a:lnTo>
                <a:lnTo>
                  <a:pt x="249622" y="1992"/>
                </a:lnTo>
                <a:lnTo>
                  <a:pt x="250915" y="15662"/>
                </a:lnTo>
                <a:lnTo>
                  <a:pt x="251352" y="32302"/>
                </a:lnTo>
                <a:lnTo>
                  <a:pt x="251460" y="264450"/>
                </a:lnTo>
                <a:lnTo>
                  <a:pt x="250190" y="276082"/>
                </a:lnTo>
                <a:lnTo>
                  <a:pt x="248073" y="288917"/>
                </a:lnTo>
                <a:lnTo>
                  <a:pt x="235550" y="352084"/>
                </a:lnTo>
                <a:lnTo>
                  <a:pt x="230693" y="370065"/>
                </a:lnTo>
                <a:lnTo>
                  <a:pt x="224916" y="388402"/>
                </a:lnTo>
                <a:lnTo>
                  <a:pt x="218524" y="406977"/>
                </a:lnTo>
                <a:lnTo>
                  <a:pt x="211722" y="421900"/>
                </a:lnTo>
                <a:lnTo>
                  <a:pt x="204648" y="434389"/>
                </a:lnTo>
                <a:lnTo>
                  <a:pt x="197391" y="445254"/>
                </a:lnTo>
                <a:lnTo>
                  <a:pt x="190014" y="457578"/>
                </a:lnTo>
                <a:lnTo>
                  <a:pt x="182557" y="470875"/>
                </a:lnTo>
                <a:lnTo>
                  <a:pt x="175044" y="484819"/>
                </a:lnTo>
                <a:lnTo>
                  <a:pt x="168765" y="495385"/>
                </a:lnTo>
                <a:lnTo>
                  <a:pt x="163310" y="503699"/>
                </a:lnTo>
                <a:lnTo>
                  <a:pt x="158404" y="510511"/>
                </a:lnTo>
                <a:lnTo>
                  <a:pt x="152593" y="516323"/>
                </a:lnTo>
                <a:lnTo>
                  <a:pt x="146178" y="521468"/>
                </a:lnTo>
                <a:lnTo>
                  <a:pt x="139362" y="526167"/>
                </a:lnTo>
                <a:lnTo>
                  <a:pt x="132278" y="530570"/>
                </a:lnTo>
                <a:lnTo>
                  <a:pt x="125015" y="534776"/>
                </a:lnTo>
                <a:lnTo>
                  <a:pt x="117634" y="538849"/>
                </a:lnTo>
                <a:lnTo>
                  <a:pt x="111442" y="541565"/>
                </a:lnTo>
                <a:lnTo>
                  <a:pt x="106044" y="543376"/>
                </a:lnTo>
                <a:lnTo>
                  <a:pt x="101176" y="544582"/>
                </a:lnTo>
                <a:lnTo>
                  <a:pt x="95391" y="545387"/>
                </a:lnTo>
                <a:lnTo>
                  <a:pt x="88993" y="545924"/>
                </a:lnTo>
                <a:lnTo>
                  <a:pt x="76383" y="546520"/>
                </a:lnTo>
                <a:lnTo>
                  <a:pt x="66544" y="546784"/>
                </a:lnTo>
                <a:lnTo>
                  <a:pt x="60873" y="545585"/>
                </a:lnTo>
                <a:lnTo>
                  <a:pt x="54551" y="543515"/>
                </a:lnTo>
                <a:lnTo>
                  <a:pt x="0" y="53556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theorems</a:t>
            </a:r>
            <a:endParaRPr lang="en-US" dirty="0"/>
          </a:p>
        </p:txBody>
      </p:sp>
      <p:sp>
        <p:nvSpPr>
          <p:cNvPr id="3" name="Content Placeholder 2"/>
          <p:cNvSpPr>
            <a:spLocks noGrp="1"/>
          </p:cNvSpPr>
          <p:nvPr>
            <p:ph idx="1"/>
          </p:nvPr>
        </p:nvSpPr>
        <p:spPr/>
        <p:txBody>
          <a:bodyPr/>
          <a:lstStyle/>
          <a:p>
            <a:r>
              <a:rPr lang="en-US" dirty="0" smtClean="0"/>
              <a:t>If a transversal is perpendicular to one of two parallel lines, then it is perpendicular to the other one.</a:t>
            </a:r>
          </a:p>
        </p:txBody>
      </p:sp>
    </p:spTree>
  </p:cSld>
  <p:clrMapOvr>
    <a:masterClrMapping/>
  </p:clrMapOvr>
  <p:transition spd="med">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Postulate 11</a:t>
            </a:r>
            <a:endParaRPr lang="en-US" dirty="0"/>
          </a:p>
        </p:txBody>
      </p:sp>
      <p:sp>
        <p:nvSpPr>
          <p:cNvPr id="3" name="Content Placeholder 2"/>
          <p:cNvSpPr>
            <a:spLocks noGrp="1"/>
          </p:cNvSpPr>
          <p:nvPr>
            <p:ph idx="1"/>
          </p:nvPr>
        </p:nvSpPr>
        <p:spPr/>
        <p:txBody>
          <a:bodyPr/>
          <a:lstStyle/>
          <a:p>
            <a:r>
              <a:rPr lang="en-US" dirty="0" smtClean="0"/>
              <a:t>Postulate 11 If two lines are cut by a transversal and corresponding angles are congruent, then the lines are parallel</a:t>
            </a:r>
            <a:endParaRPr lang="en-US" dirty="0"/>
          </a:p>
        </p:txBody>
      </p:sp>
      <p:sp>
        <p:nvSpPr>
          <p:cNvPr id="4" name="SMARTPenAnnotation45"/>
          <p:cNvSpPr/>
          <p:nvPr/>
        </p:nvSpPr>
        <p:spPr>
          <a:xfrm>
            <a:off x="5120640" y="3771900"/>
            <a:ext cx="3348990" cy="331471"/>
          </a:xfrm>
          <a:custGeom>
            <a:avLst/>
            <a:gdLst/>
            <a:ahLst/>
            <a:cxnLst/>
            <a:rect l="0" t="0" r="0" b="0"/>
            <a:pathLst>
              <a:path w="3348990" h="331471">
                <a:moveTo>
                  <a:pt x="0" y="331470"/>
                </a:moveTo>
                <a:lnTo>
                  <a:pt x="15909" y="331470"/>
                </a:lnTo>
                <a:lnTo>
                  <a:pt x="47999" y="321628"/>
                </a:lnTo>
                <a:lnTo>
                  <a:pt x="103462" y="318863"/>
                </a:lnTo>
                <a:lnTo>
                  <a:pt x="139910" y="311011"/>
                </a:lnTo>
                <a:lnTo>
                  <a:pt x="233240" y="302682"/>
                </a:lnTo>
                <a:lnTo>
                  <a:pt x="312106" y="294518"/>
                </a:lnTo>
                <a:lnTo>
                  <a:pt x="389880" y="285634"/>
                </a:lnTo>
                <a:lnTo>
                  <a:pt x="474957" y="276060"/>
                </a:lnTo>
                <a:lnTo>
                  <a:pt x="531041" y="268768"/>
                </a:lnTo>
                <a:lnTo>
                  <a:pt x="583783" y="258564"/>
                </a:lnTo>
                <a:lnTo>
                  <a:pt x="636226" y="251230"/>
                </a:lnTo>
                <a:lnTo>
                  <a:pt x="699327" y="242468"/>
                </a:lnTo>
                <a:lnTo>
                  <a:pt x="730378" y="236575"/>
                </a:lnTo>
                <a:lnTo>
                  <a:pt x="926028" y="196731"/>
                </a:lnTo>
                <a:lnTo>
                  <a:pt x="1039794" y="175912"/>
                </a:lnTo>
                <a:lnTo>
                  <a:pt x="1093246" y="166805"/>
                </a:lnTo>
                <a:lnTo>
                  <a:pt x="1145390" y="159463"/>
                </a:lnTo>
                <a:lnTo>
                  <a:pt x="1287500" y="143062"/>
                </a:lnTo>
                <a:lnTo>
                  <a:pt x="1349039" y="134280"/>
                </a:lnTo>
                <a:lnTo>
                  <a:pt x="1413316" y="128263"/>
                </a:lnTo>
                <a:lnTo>
                  <a:pt x="1677236" y="107969"/>
                </a:lnTo>
                <a:lnTo>
                  <a:pt x="1760608" y="100994"/>
                </a:lnTo>
                <a:lnTo>
                  <a:pt x="1845669" y="93326"/>
                </a:lnTo>
                <a:lnTo>
                  <a:pt x="1955039" y="83957"/>
                </a:lnTo>
                <a:lnTo>
                  <a:pt x="2043059" y="80790"/>
                </a:lnTo>
                <a:lnTo>
                  <a:pt x="2115796" y="77816"/>
                </a:lnTo>
                <a:lnTo>
                  <a:pt x="2348881" y="64402"/>
                </a:lnTo>
                <a:lnTo>
                  <a:pt x="2490192" y="59299"/>
                </a:lnTo>
                <a:lnTo>
                  <a:pt x="2571574" y="57786"/>
                </a:lnTo>
                <a:lnTo>
                  <a:pt x="2673974" y="53889"/>
                </a:lnTo>
                <a:lnTo>
                  <a:pt x="2770820" y="46795"/>
                </a:lnTo>
                <a:lnTo>
                  <a:pt x="2989985" y="45761"/>
                </a:lnTo>
                <a:lnTo>
                  <a:pt x="3078942" y="38965"/>
                </a:lnTo>
                <a:lnTo>
                  <a:pt x="3203358" y="27632"/>
                </a:lnTo>
                <a:lnTo>
                  <a:pt x="3280288" y="17734"/>
                </a:lnTo>
                <a:lnTo>
                  <a:pt x="3318298" y="11405"/>
                </a:lnTo>
                <a:lnTo>
                  <a:pt x="3342174" y="2629"/>
                </a:lnTo>
                <a:lnTo>
                  <a:pt x="334898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6"/>
          <p:cNvSpPr/>
          <p:nvPr/>
        </p:nvSpPr>
        <p:spPr>
          <a:xfrm>
            <a:off x="5212079" y="4537709"/>
            <a:ext cx="3389039" cy="594361"/>
          </a:xfrm>
          <a:custGeom>
            <a:avLst/>
            <a:gdLst/>
            <a:ahLst/>
            <a:cxnLst/>
            <a:rect l="0" t="0" r="0" b="0"/>
            <a:pathLst>
              <a:path w="3389039" h="594361">
                <a:moveTo>
                  <a:pt x="0" y="594360"/>
                </a:moveTo>
                <a:lnTo>
                  <a:pt x="18204" y="594360"/>
                </a:lnTo>
                <a:lnTo>
                  <a:pt x="33914" y="590974"/>
                </a:lnTo>
                <a:lnTo>
                  <a:pt x="53652" y="585313"/>
                </a:lnTo>
                <a:lnTo>
                  <a:pt x="71700" y="583401"/>
                </a:lnTo>
                <a:lnTo>
                  <a:pt x="75740" y="581974"/>
                </a:lnTo>
                <a:lnTo>
                  <a:pt x="83616" y="577002"/>
                </a:lnTo>
                <a:lnTo>
                  <a:pt x="94737" y="573946"/>
                </a:lnTo>
                <a:lnTo>
                  <a:pt x="164928" y="570259"/>
                </a:lnTo>
                <a:lnTo>
                  <a:pt x="194527" y="562459"/>
                </a:lnTo>
                <a:lnTo>
                  <a:pt x="254488" y="550618"/>
                </a:lnTo>
                <a:lnTo>
                  <a:pt x="342951" y="533140"/>
                </a:lnTo>
                <a:lnTo>
                  <a:pt x="444436" y="516370"/>
                </a:lnTo>
                <a:lnTo>
                  <a:pt x="497868" y="502813"/>
                </a:lnTo>
                <a:lnTo>
                  <a:pt x="550205" y="489750"/>
                </a:lnTo>
                <a:lnTo>
                  <a:pt x="614106" y="474207"/>
                </a:lnTo>
                <a:lnTo>
                  <a:pt x="755412" y="436571"/>
                </a:lnTo>
                <a:lnTo>
                  <a:pt x="852233" y="410369"/>
                </a:lnTo>
                <a:lnTo>
                  <a:pt x="1000268" y="372912"/>
                </a:lnTo>
                <a:lnTo>
                  <a:pt x="1095650" y="352429"/>
                </a:lnTo>
                <a:lnTo>
                  <a:pt x="1322454" y="308235"/>
                </a:lnTo>
                <a:lnTo>
                  <a:pt x="1593400" y="262073"/>
                </a:lnTo>
                <a:lnTo>
                  <a:pt x="1665517" y="250916"/>
                </a:lnTo>
                <a:lnTo>
                  <a:pt x="2180633" y="182334"/>
                </a:lnTo>
                <a:lnTo>
                  <a:pt x="2282351" y="165281"/>
                </a:lnTo>
                <a:lnTo>
                  <a:pt x="2379604" y="153536"/>
                </a:lnTo>
                <a:lnTo>
                  <a:pt x="2752939" y="107693"/>
                </a:lnTo>
                <a:lnTo>
                  <a:pt x="2974253" y="76240"/>
                </a:lnTo>
                <a:lnTo>
                  <a:pt x="3068094" y="66203"/>
                </a:lnTo>
                <a:lnTo>
                  <a:pt x="3110399" y="59832"/>
                </a:lnTo>
                <a:lnTo>
                  <a:pt x="3185587" y="51172"/>
                </a:lnTo>
                <a:lnTo>
                  <a:pt x="3275175" y="39293"/>
                </a:lnTo>
                <a:lnTo>
                  <a:pt x="3317805" y="32386"/>
                </a:lnTo>
                <a:lnTo>
                  <a:pt x="3336401" y="25824"/>
                </a:lnTo>
                <a:lnTo>
                  <a:pt x="3355279" y="16260"/>
                </a:lnTo>
                <a:lnTo>
                  <a:pt x="3369142" y="13577"/>
                </a:lnTo>
                <a:lnTo>
                  <a:pt x="3373855" y="11591"/>
                </a:lnTo>
                <a:lnTo>
                  <a:pt x="3376997" y="8998"/>
                </a:lnTo>
                <a:lnTo>
                  <a:pt x="3379091" y="5998"/>
                </a:lnTo>
                <a:lnTo>
                  <a:pt x="3381757" y="3999"/>
                </a:lnTo>
                <a:lnTo>
                  <a:pt x="3384805" y="2666"/>
                </a:lnTo>
                <a:lnTo>
                  <a:pt x="3388107" y="1778"/>
                </a:lnTo>
                <a:lnTo>
                  <a:pt x="3389038" y="1185"/>
                </a:lnTo>
                <a:lnTo>
                  <a:pt x="3388389" y="791"/>
                </a:lnTo>
                <a:lnTo>
                  <a:pt x="338328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7"/>
          <p:cNvSpPr/>
          <p:nvPr/>
        </p:nvSpPr>
        <p:spPr>
          <a:xfrm>
            <a:off x="6503669" y="2743200"/>
            <a:ext cx="1565911" cy="3257551"/>
          </a:xfrm>
          <a:custGeom>
            <a:avLst/>
            <a:gdLst/>
            <a:ahLst/>
            <a:cxnLst/>
            <a:rect l="0" t="0" r="0" b="0"/>
            <a:pathLst>
              <a:path w="1565911" h="3257551">
                <a:moveTo>
                  <a:pt x="0" y="3257550"/>
                </a:moveTo>
                <a:lnTo>
                  <a:pt x="7856" y="3240569"/>
                </a:lnTo>
                <a:lnTo>
                  <a:pt x="9842" y="3231799"/>
                </a:lnTo>
                <a:lnTo>
                  <a:pt x="14112" y="3223668"/>
                </a:lnTo>
                <a:lnTo>
                  <a:pt x="17028" y="3219722"/>
                </a:lnTo>
                <a:lnTo>
                  <a:pt x="20268" y="3211951"/>
                </a:lnTo>
                <a:lnTo>
                  <a:pt x="22093" y="3200435"/>
                </a:lnTo>
                <a:lnTo>
                  <a:pt x="22348" y="3196613"/>
                </a:lnTo>
                <a:lnTo>
                  <a:pt x="23789" y="3192795"/>
                </a:lnTo>
                <a:lnTo>
                  <a:pt x="28777" y="3185167"/>
                </a:lnTo>
                <a:lnTo>
                  <a:pt x="31840" y="3174156"/>
                </a:lnTo>
                <a:lnTo>
                  <a:pt x="32656" y="3167664"/>
                </a:lnTo>
                <a:lnTo>
                  <a:pt x="36951" y="3157064"/>
                </a:lnTo>
                <a:lnTo>
                  <a:pt x="39875" y="3152459"/>
                </a:lnTo>
                <a:lnTo>
                  <a:pt x="43122" y="3140569"/>
                </a:lnTo>
                <a:lnTo>
                  <a:pt x="45835" y="3126818"/>
                </a:lnTo>
                <a:lnTo>
                  <a:pt x="80079" y="3033695"/>
                </a:lnTo>
                <a:lnTo>
                  <a:pt x="87661" y="3010739"/>
                </a:lnTo>
                <a:lnTo>
                  <a:pt x="111763" y="2920342"/>
                </a:lnTo>
                <a:lnTo>
                  <a:pt x="168557" y="2733597"/>
                </a:lnTo>
                <a:lnTo>
                  <a:pt x="197404" y="2646374"/>
                </a:lnTo>
                <a:lnTo>
                  <a:pt x="233868" y="2548061"/>
                </a:lnTo>
                <a:lnTo>
                  <a:pt x="253022" y="2498268"/>
                </a:lnTo>
                <a:lnTo>
                  <a:pt x="271397" y="2455997"/>
                </a:lnTo>
                <a:lnTo>
                  <a:pt x="301118" y="2371931"/>
                </a:lnTo>
                <a:lnTo>
                  <a:pt x="359389" y="2216943"/>
                </a:lnTo>
                <a:lnTo>
                  <a:pt x="385789" y="2142278"/>
                </a:lnTo>
                <a:lnTo>
                  <a:pt x="416800" y="2045567"/>
                </a:lnTo>
                <a:lnTo>
                  <a:pt x="442408" y="1975859"/>
                </a:lnTo>
                <a:lnTo>
                  <a:pt x="536171" y="1732282"/>
                </a:lnTo>
                <a:lnTo>
                  <a:pt x="582469" y="1621226"/>
                </a:lnTo>
                <a:lnTo>
                  <a:pt x="637827" y="1496363"/>
                </a:lnTo>
                <a:lnTo>
                  <a:pt x="679287" y="1402594"/>
                </a:lnTo>
                <a:lnTo>
                  <a:pt x="747156" y="1244984"/>
                </a:lnTo>
                <a:lnTo>
                  <a:pt x="790622" y="1158824"/>
                </a:lnTo>
                <a:lnTo>
                  <a:pt x="1066420" y="621648"/>
                </a:lnTo>
                <a:lnTo>
                  <a:pt x="1115962" y="532534"/>
                </a:lnTo>
                <a:lnTo>
                  <a:pt x="1163429" y="469519"/>
                </a:lnTo>
                <a:lnTo>
                  <a:pt x="1211367" y="400128"/>
                </a:lnTo>
                <a:lnTo>
                  <a:pt x="1250922" y="335055"/>
                </a:lnTo>
                <a:lnTo>
                  <a:pt x="1295975" y="279684"/>
                </a:lnTo>
                <a:lnTo>
                  <a:pt x="1335223" y="233576"/>
                </a:lnTo>
                <a:lnTo>
                  <a:pt x="1376550" y="189930"/>
                </a:lnTo>
                <a:lnTo>
                  <a:pt x="1435062" y="121876"/>
                </a:lnTo>
                <a:lnTo>
                  <a:pt x="1480146" y="74657"/>
                </a:lnTo>
                <a:lnTo>
                  <a:pt x="1526721" y="31210"/>
                </a:lnTo>
                <a:lnTo>
                  <a:pt x="1542142" y="18951"/>
                </a:lnTo>
                <a:lnTo>
                  <a:pt x="1546255" y="13903"/>
                </a:lnTo>
                <a:lnTo>
                  <a:pt x="1548997" y="9269"/>
                </a:lnTo>
                <a:lnTo>
                  <a:pt x="1552095" y="6179"/>
                </a:lnTo>
                <a:lnTo>
                  <a:pt x="1555430" y="4119"/>
                </a:lnTo>
                <a:lnTo>
                  <a:pt x="15659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8"/>
          <p:cNvSpPr/>
          <p:nvPr/>
        </p:nvSpPr>
        <p:spPr>
          <a:xfrm>
            <a:off x="7783829" y="2618015"/>
            <a:ext cx="434138" cy="330925"/>
          </a:xfrm>
          <a:custGeom>
            <a:avLst/>
            <a:gdLst/>
            <a:ahLst/>
            <a:cxnLst/>
            <a:rect l="0" t="0" r="0" b="0"/>
            <a:pathLst>
              <a:path w="434138" h="330925">
                <a:moveTo>
                  <a:pt x="0" y="228054"/>
                </a:moveTo>
                <a:lnTo>
                  <a:pt x="6069" y="215919"/>
                </a:lnTo>
                <a:lnTo>
                  <a:pt x="12433" y="206574"/>
                </a:lnTo>
                <a:lnTo>
                  <a:pt x="19497" y="198188"/>
                </a:lnTo>
                <a:lnTo>
                  <a:pt x="26869" y="190227"/>
                </a:lnTo>
                <a:lnTo>
                  <a:pt x="37765" y="182456"/>
                </a:lnTo>
                <a:lnTo>
                  <a:pt x="49805" y="174768"/>
                </a:lnTo>
                <a:lnTo>
                  <a:pt x="59389" y="167118"/>
                </a:lnTo>
                <a:lnTo>
                  <a:pt x="64993" y="162030"/>
                </a:lnTo>
                <a:lnTo>
                  <a:pt x="77993" y="149604"/>
                </a:lnTo>
                <a:lnTo>
                  <a:pt x="85015" y="144004"/>
                </a:lnTo>
                <a:lnTo>
                  <a:pt x="92237" y="139001"/>
                </a:lnTo>
                <a:lnTo>
                  <a:pt x="99592" y="134395"/>
                </a:lnTo>
                <a:lnTo>
                  <a:pt x="114655" y="126245"/>
                </a:lnTo>
                <a:lnTo>
                  <a:pt x="158485" y="103643"/>
                </a:lnTo>
                <a:lnTo>
                  <a:pt x="175506" y="95583"/>
                </a:lnTo>
                <a:lnTo>
                  <a:pt x="188124" y="90210"/>
                </a:lnTo>
                <a:lnTo>
                  <a:pt x="197807" y="86628"/>
                </a:lnTo>
                <a:lnTo>
                  <a:pt x="206801" y="82970"/>
                </a:lnTo>
                <a:lnTo>
                  <a:pt x="215338" y="79262"/>
                </a:lnTo>
                <a:lnTo>
                  <a:pt x="223569" y="75519"/>
                </a:lnTo>
                <a:lnTo>
                  <a:pt x="232866" y="70484"/>
                </a:lnTo>
                <a:lnTo>
                  <a:pt x="242874" y="64588"/>
                </a:lnTo>
                <a:lnTo>
                  <a:pt x="253357" y="58117"/>
                </a:lnTo>
                <a:lnTo>
                  <a:pt x="266695" y="51263"/>
                </a:lnTo>
                <a:lnTo>
                  <a:pt x="281936" y="44153"/>
                </a:lnTo>
                <a:lnTo>
                  <a:pt x="298448" y="36873"/>
                </a:lnTo>
                <a:lnTo>
                  <a:pt x="313265" y="30751"/>
                </a:lnTo>
                <a:lnTo>
                  <a:pt x="326954" y="25399"/>
                </a:lnTo>
                <a:lnTo>
                  <a:pt x="339889" y="20561"/>
                </a:lnTo>
                <a:lnTo>
                  <a:pt x="349783" y="17335"/>
                </a:lnTo>
                <a:lnTo>
                  <a:pt x="357649" y="15185"/>
                </a:lnTo>
                <a:lnTo>
                  <a:pt x="371046" y="11526"/>
                </a:lnTo>
                <a:lnTo>
                  <a:pt x="378174" y="8772"/>
                </a:lnTo>
                <a:lnTo>
                  <a:pt x="391598" y="3596"/>
                </a:lnTo>
                <a:lnTo>
                  <a:pt x="401797" y="1295"/>
                </a:lnTo>
                <a:lnTo>
                  <a:pt x="414679" y="0"/>
                </a:lnTo>
                <a:lnTo>
                  <a:pt x="418692" y="1088"/>
                </a:lnTo>
                <a:lnTo>
                  <a:pt x="432029" y="9344"/>
                </a:lnTo>
                <a:lnTo>
                  <a:pt x="433313" y="16973"/>
                </a:lnTo>
                <a:lnTo>
                  <a:pt x="433656" y="22563"/>
                </a:lnTo>
                <a:lnTo>
                  <a:pt x="434036" y="38935"/>
                </a:lnTo>
                <a:lnTo>
                  <a:pt x="434137" y="48635"/>
                </a:lnTo>
                <a:lnTo>
                  <a:pt x="432936" y="61451"/>
                </a:lnTo>
                <a:lnTo>
                  <a:pt x="430864" y="76346"/>
                </a:lnTo>
                <a:lnTo>
                  <a:pt x="428213" y="92625"/>
                </a:lnTo>
                <a:lnTo>
                  <a:pt x="425175" y="107288"/>
                </a:lnTo>
                <a:lnTo>
                  <a:pt x="421880" y="120874"/>
                </a:lnTo>
                <a:lnTo>
                  <a:pt x="418413" y="133741"/>
                </a:lnTo>
                <a:lnTo>
                  <a:pt x="413563" y="148669"/>
                </a:lnTo>
                <a:lnTo>
                  <a:pt x="407788" y="164971"/>
                </a:lnTo>
                <a:lnTo>
                  <a:pt x="401400" y="182188"/>
                </a:lnTo>
                <a:lnTo>
                  <a:pt x="397140" y="197477"/>
                </a:lnTo>
                <a:lnTo>
                  <a:pt x="394300" y="211480"/>
                </a:lnTo>
                <a:lnTo>
                  <a:pt x="392407" y="224625"/>
                </a:lnTo>
                <a:lnTo>
                  <a:pt x="389875" y="234658"/>
                </a:lnTo>
                <a:lnTo>
                  <a:pt x="386917" y="242617"/>
                </a:lnTo>
                <a:lnTo>
                  <a:pt x="383675" y="249193"/>
                </a:lnTo>
                <a:lnTo>
                  <a:pt x="381514" y="254847"/>
                </a:lnTo>
                <a:lnTo>
                  <a:pt x="379112" y="264516"/>
                </a:lnTo>
                <a:lnTo>
                  <a:pt x="378044" y="273046"/>
                </a:lnTo>
                <a:lnTo>
                  <a:pt x="377760" y="277099"/>
                </a:lnTo>
                <a:lnTo>
                  <a:pt x="376300" y="281071"/>
                </a:lnTo>
                <a:lnTo>
                  <a:pt x="371291" y="288871"/>
                </a:lnTo>
                <a:lnTo>
                  <a:pt x="368219" y="296571"/>
                </a:lnTo>
                <a:lnTo>
                  <a:pt x="367399" y="300402"/>
                </a:lnTo>
                <a:lnTo>
                  <a:pt x="363103" y="308046"/>
                </a:lnTo>
                <a:lnTo>
                  <a:pt x="360178" y="311862"/>
                </a:lnTo>
                <a:lnTo>
                  <a:pt x="356929" y="319489"/>
                </a:lnTo>
                <a:lnTo>
                  <a:pt x="354330" y="3309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9"/>
          <p:cNvSpPr/>
          <p:nvPr/>
        </p:nvSpPr>
        <p:spPr>
          <a:xfrm>
            <a:off x="5121186" y="3948967"/>
            <a:ext cx="239485" cy="319414"/>
          </a:xfrm>
          <a:custGeom>
            <a:avLst/>
            <a:gdLst/>
            <a:ahLst/>
            <a:cxnLst/>
            <a:rect l="0" t="0" r="0" b="0"/>
            <a:pathLst>
              <a:path w="239485" h="319414">
                <a:moveTo>
                  <a:pt x="45173" y="165833"/>
                </a:moveTo>
                <a:lnTo>
                  <a:pt x="51242" y="177968"/>
                </a:lnTo>
                <a:lnTo>
                  <a:pt x="64380" y="200859"/>
                </a:lnTo>
                <a:lnTo>
                  <a:pt x="73218" y="215853"/>
                </a:lnTo>
                <a:lnTo>
                  <a:pt x="80380" y="229660"/>
                </a:lnTo>
                <a:lnTo>
                  <a:pt x="86424" y="242674"/>
                </a:lnTo>
                <a:lnTo>
                  <a:pt x="91724" y="255160"/>
                </a:lnTo>
                <a:lnTo>
                  <a:pt x="95257" y="264754"/>
                </a:lnTo>
                <a:lnTo>
                  <a:pt x="97613" y="272421"/>
                </a:lnTo>
                <a:lnTo>
                  <a:pt x="99183" y="278801"/>
                </a:lnTo>
                <a:lnTo>
                  <a:pt x="101500" y="284325"/>
                </a:lnTo>
                <a:lnTo>
                  <a:pt x="107461" y="293849"/>
                </a:lnTo>
                <a:lnTo>
                  <a:pt x="114343" y="302315"/>
                </a:lnTo>
                <a:lnTo>
                  <a:pt x="121636" y="310312"/>
                </a:lnTo>
                <a:lnTo>
                  <a:pt x="129110" y="318098"/>
                </a:lnTo>
                <a:lnTo>
                  <a:pt x="131611" y="319413"/>
                </a:lnTo>
                <a:lnTo>
                  <a:pt x="133279" y="319020"/>
                </a:lnTo>
                <a:lnTo>
                  <a:pt x="135955" y="315330"/>
                </a:lnTo>
                <a:lnTo>
                  <a:pt x="136419" y="308624"/>
                </a:lnTo>
                <a:lnTo>
                  <a:pt x="133943" y="300396"/>
                </a:lnTo>
                <a:lnTo>
                  <a:pt x="129754" y="288562"/>
                </a:lnTo>
                <a:lnTo>
                  <a:pt x="124420" y="274322"/>
                </a:lnTo>
                <a:lnTo>
                  <a:pt x="119595" y="262289"/>
                </a:lnTo>
                <a:lnTo>
                  <a:pt x="115107" y="251727"/>
                </a:lnTo>
                <a:lnTo>
                  <a:pt x="110846" y="242145"/>
                </a:lnTo>
                <a:lnTo>
                  <a:pt x="106735" y="231948"/>
                </a:lnTo>
                <a:lnTo>
                  <a:pt x="98781" y="210457"/>
                </a:lnTo>
                <a:lnTo>
                  <a:pt x="93612" y="201932"/>
                </a:lnTo>
                <a:lnTo>
                  <a:pt x="87626" y="194979"/>
                </a:lnTo>
                <a:lnTo>
                  <a:pt x="81095" y="189073"/>
                </a:lnTo>
                <a:lnTo>
                  <a:pt x="74201" y="183867"/>
                </a:lnTo>
                <a:lnTo>
                  <a:pt x="67065" y="179125"/>
                </a:lnTo>
                <a:lnTo>
                  <a:pt x="59768" y="174694"/>
                </a:lnTo>
                <a:lnTo>
                  <a:pt x="52363" y="170470"/>
                </a:lnTo>
                <a:lnTo>
                  <a:pt x="37363" y="162390"/>
                </a:lnTo>
                <a:lnTo>
                  <a:pt x="31076" y="158458"/>
                </a:lnTo>
                <a:lnTo>
                  <a:pt x="25615" y="154566"/>
                </a:lnTo>
                <a:lnTo>
                  <a:pt x="20705" y="150702"/>
                </a:lnTo>
                <a:lnTo>
                  <a:pt x="17431" y="146855"/>
                </a:lnTo>
                <a:lnTo>
                  <a:pt x="15248" y="143021"/>
                </a:lnTo>
                <a:lnTo>
                  <a:pt x="13793" y="139195"/>
                </a:lnTo>
                <a:lnTo>
                  <a:pt x="11554" y="136644"/>
                </a:lnTo>
                <a:lnTo>
                  <a:pt x="8790" y="134944"/>
                </a:lnTo>
                <a:lnTo>
                  <a:pt x="5678" y="133810"/>
                </a:lnTo>
                <a:lnTo>
                  <a:pt x="3603" y="131784"/>
                </a:lnTo>
                <a:lnTo>
                  <a:pt x="2220" y="129163"/>
                </a:lnTo>
                <a:lnTo>
                  <a:pt x="0" y="121900"/>
                </a:lnTo>
                <a:lnTo>
                  <a:pt x="3083" y="117520"/>
                </a:lnTo>
                <a:lnTo>
                  <a:pt x="5684" y="114574"/>
                </a:lnTo>
                <a:lnTo>
                  <a:pt x="12497" y="108800"/>
                </a:lnTo>
                <a:lnTo>
                  <a:pt x="33614" y="92225"/>
                </a:lnTo>
                <a:lnTo>
                  <a:pt x="46357" y="83741"/>
                </a:lnTo>
                <a:lnTo>
                  <a:pt x="59933" y="75545"/>
                </a:lnTo>
                <a:lnTo>
                  <a:pt x="86023" y="60934"/>
                </a:lnTo>
                <a:lnTo>
                  <a:pt x="106086" y="50208"/>
                </a:lnTo>
                <a:lnTo>
                  <a:pt x="113721" y="45569"/>
                </a:lnTo>
                <a:lnTo>
                  <a:pt x="120082" y="41207"/>
                </a:lnTo>
                <a:lnTo>
                  <a:pt x="125592" y="37029"/>
                </a:lnTo>
                <a:lnTo>
                  <a:pt x="134347" y="31703"/>
                </a:lnTo>
                <a:lnTo>
                  <a:pt x="145262" y="25613"/>
                </a:lnTo>
                <a:lnTo>
                  <a:pt x="157620" y="19013"/>
                </a:lnTo>
                <a:lnTo>
                  <a:pt x="167128" y="14613"/>
                </a:lnTo>
                <a:lnTo>
                  <a:pt x="174736" y="11680"/>
                </a:lnTo>
                <a:lnTo>
                  <a:pt x="181079" y="9724"/>
                </a:lnTo>
                <a:lnTo>
                  <a:pt x="187847" y="7150"/>
                </a:lnTo>
                <a:lnTo>
                  <a:pt x="194899" y="4164"/>
                </a:lnTo>
                <a:lnTo>
                  <a:pt x="202141" y="903"/>
                </a:lnTo>
                <a:lnTo>
                  <a:pt x="208238" y="0"/>
                </a:lnTo>
                <a:lnTo>
                  <a:pt x="213574" y="667"/>
                </a:lnTo>
                <a:lnTo>
                  <a:pt x="218400" y="2382"/>
                </a:lnTo>
                <a:lnTo>
                  <a:pt x="222888" y="3526"/>
                </a:lnTo>
                <a:lnTo>
                  <a:pt x="227150" y="4288"/>
                </a:lnTo>
                <a:lnTo>
                  <a:pt x="239484" y="581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50"/>
          <p:cNvSpPr/>
          <p:nvPr/>
        </p:nvSpPr>
        <p:spPr>
          <a:xfrm>
            <a:off x="5189220" y="4960619"/>
            <a:ext cx="228601" cy="285430"/>
          </a:xfrm>
          <a:custGeom>
            <a:avLst/>
            <a:gdLst/>
            <a:ahLst/>
            <a:cxnLst/>
            <a:rect l="0" t="0" r="0" b="0"/>
            <a:pathLst>
              <a:path w="228601" h="285430">
                <a:moveTo>
                  <a:pt x="0" y="137160"/>
                </a:moveTo>
                <a:lnTo>
                  <a:pt x="0" y="147002"/>
                </a:lnTo>
                <a:lnTo>
                  <a:pt x="2540" y="151341"/>
                </a:lnTo>
                <a:lnTo>
                  <a:pt x="12135" y="166323"/>
                </a:lnTo>
                <a:lnTo>
                  <a:pt x="16980" y="174382"/>
                </a:lnTo>
                <a:lnTo>
                  <a:pt x="21480" y="182295"/>
                </a:lnTo>
                <a:lnTo>
                  <a:pt x="25750" y="190110"/>
                </a:lnTo>
                <a:lnTo>
                  <a:pt x="29866" y="196590"/>
                </a:lnTo>
                <a:lnTo>
                  <a:pt x="33881" y="202180"/>
                </a:lnTo>
                <a:lnTo>
                  <a:pt x="37827" y="207177"/>
                </a:lnTo>
                <a:lnTo>
                  <a:pt x="41728" y="211778"/>
                </a:lnTo>
                <a:lnTo>
                  <a:pt x="45598" y="216116"/>
                </a:lnTo>
                <a:lnTo>
                  <a:pt x="49449" y="220277"/>
                </a:lnTo>
                <a:lnTo>
                  <a:pt x="53285" y="226862"/>
                </a:lnTo>
                <a:lnTo>
                  <a:pt x="57114" y="235061"/>
                </a:lnTo>
                <a:lnTo>
                  <a:pt x="66315" y="257393"/>
                </a:lnTo>
                <a:lnTo>
                  <a:pt x="70960" y="267221"/>
                </a:lnTo>
                <a:lnTo>
                  <a:pt x="73976" y="273397"/>
                </a:lnTo>
                <a:lnTo>
                  <a:pt x="77257" y="277515"/>
                </a:lnTo>
                <a:lnTo>
                  <a:pt x="80715" y="280260"/>
                </a:lnTo>
                <a:lnTo>
                  <a:pt x="84289" y="282090"/>
                </a:lnTo>
                <a:lnTo>
                  <a:pt x="85403" y="283310"/>
                </a:lnTo>
                <a:lnTo>
                  <a:pt x="84875" y="284124"/>
                </a:lnTo>
                <a:lnTo>
                  <a:pt x="83253" y="284666"/>
                </a:lnTo>
                <a:lnTo>
                  <a:pt x="78065" y="285269"/>
                </a:lnTo>
                <a:lnTo>
                  <a:pt x="74903" y="285429"/>
                </a:lnTo>
                <a:lnTo>
                  <a:pt x="72795" y="284266"/>
                </a:lnTo>
                <a:lnTo>
                  <a:pt x="71390" y="282221"/>
                </a:lnTo>
                <a:lnTo>
                  <a:pt x="68559" y="275292"/>
                </a:lnTo>
                <a:lnTo>
                  <a:pt x="63067" y="263746"/>
                </a:lnTo>
                <a:lnTo>
                  <a:pt x="59825" y="258381"/>
                </a:lnTo>
                <a:lnTo>
                  <a:pt x="56393" y="253534"/>
                </a:lnTo>
                <a:lnTo>
                  <a:pt x="52835" y="249033"/>
                </a:lnTo>
                <a:lnTo>
                  <a:pt x="49193" y="242222"/>
                </a:lnTo>
                <a:lnTo>
                  <a:pt x="45496" y="233872"/>
                </a:lnTo>
                <a:lnTo>
                  <a:pt x="41761" y="224495"/>
                </a:lnTo>
                <a:lnTo>
                  <a:pt x="38000" y="216973"/>
                </a:lnTo>
                <a:lnTo>
                  <a:pt x="34223" y="210689"/>
                </a:lnTo>
                <a:lnTo>
                  <a:pt x="30435" y="205230"/>
                </a:lnTo>
                <a:lnTo>
                  <a:pt x="26640" y="200320"/>
                </a:lnTo>
                <a:lnTo>
                  <a:pt x="22840" y="195777"/>
                </a:lnTo>
                <a:lnTo>
                  <a:pt x="19036" y="191478"/>
                </a:lnTo>
                <a:lnTo>
                  <a:pt x="16501" y="186072"/>
                </a:lnTo>
                <a:lnTo>
                  <a:pt x="14810" y="179928"/>
                </a:lnTo>
                <a:lnTo>
                  <a:pt x="13684" y="173292"/>
                </a:lnTo>
                <a:lnTo>
                  <a:pt x="11662" y="167598"/>
                </a:lnTo>
                <a:lnTo>
                  <a:pt x="9045" y="162533"/>
                </a:lnTo>
                <a:lnTo>
                  <a:pt x="6029" y="157885"/>
                </a:lnTo>
                <a:lnTo>
                  <a:pt x="2679" y="149335"/>
                </a:lnTo>
                <a:lnTo>
                  <a:pt x="1191" y="141301"/>
                </a:lnTo>
                <a:lnTo>
                  <a:pt x="529" y="133497"/>
                </a:lnTo>
                <a:lnTo>
                  <a:pt x="157" y="128032"/>
                </a:lnTo>
                <a:lnTo>
                  <a:pt x="1374" y="127265"/>
                </a:lnTo>
                <a:lnTo>
                  <a:pt x="6114" y="126412"/>
                </a:lnTo>
                <a:lnTo>
                  <a:pt x="12453" y="126034"/>
                </a:lnTo>
                <a:lnTo>
                  <a:pt x="15922" y="125933"/>
                </a:lnTo>
                <a:lnTo>
                  <a:pt x="19505" y="124595"/>
                </a:lnTo>
                <a:lnTo>
                  <a:pt x="23163" y="122434"/>
                </a:lnTo>
                <a:lnTo>
                  <a:pt x="32092" y="115907"/>
                </a:lnTo>
                <a:lnTo>
                  <a:pt x="36699" y="111628"/>
                </a:lnTo>
                <a:lnTo>
                  <a:pt x="50005" y="98533"/>
                </a:lnTo>
                <a:lnTo>
                  <a:pt x="53657" y="96169"/>
                </a:lnTo>
                <a:lnTo>
                  <a:pt x="57361" y="94592"/>
                </a:lnTo>
                <a:lnTo>
                  <a:pt x="61100" y="93542"/>
                </a:lnTo>
                <a:lnTo>
                  <a:pt x="67404" y="90302"/>
                </a:lnTo>
                <a:lnTo>
                  <a:pt x="75416" y="85601"/>
                </a:lnTo>
                <a:lnTo>
                  <a:pt x="84567" y="79927"/>
                </a:lnTo>
                <a:lnTo>
                  <a:pt x="91938" y="74875"/>
                </a:lnTo>
                <a:lnTo>
                  <a:pt x="98122" y="70237"/>
                </a:lnTo>
                <a:lnTo>
                  <a:pt x="103515" y="65875"/>
                </a:lnTo>
                <a:lnTo>
                  <a:pt x="109649" y="60427"/>
                </a:lnTo>
                <a:lnTo>
                  <a:pt x="123240" y="47600"/>
                </a:lnTo>
                <a:lnTo>
                  <a:pt x="132959" y="40623"/>
                </a:lnTo>
                <a:lnTo>
                  <a:pt x="144519" y="33433"/>
                </a:lnTo>
                <a:lnTo>
                  <a:pt x="157306" y="26099"/>
                </a:lnTo>
                <a:lnTo>
                  <a:pt x="169641" y="19939"/>
                </a:lnTo>
                <a:lnTo>
                  <a:pt x="181674" y="14563"/>
                </a:lnTo>
                <a:lnTo>
                  <a:pt x="2286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51"/>
          <p:cNvSpPr/>
          <p:nvPr/>
        </p:nvSpPr>
        <p:spPr>
          <a:xfrm>
            <a:off x="8469629" y="4400550"/>
            <a:ext cx="296571" cy="285751"/>
          </a:xfrm>
          <a:custGeom>
            <a:avLst/>
            <a:gdLst/>
            <a:ahLst/>
            <a:cxnLst/>
            <a:rect l="0" t="0" r="0" b="0"/>
            <a:pathLst>
              <a:path w="296571" h="285751">
                <a:moveTo>
                  <a:pt x="0" y="0"/>
                </a:moveTo>
                <a:lnTo>
                  <a:pt x="6069" y="0"/>
                </a:lnTo>
                <a:lnTo>
                  <a:pt x="7855" y="1270"/>
                </a:lnTo>
                <a:lnTo>
                  <a:pt x="9048" y="3386"/>
                </a:lnTo>
                <a:lnTo>
                  <a:pt x="9842" y="6067"/>
                </a:lnTo>
                <a:lnTo>
                  <a:pt x="14112" y="12433"/>
                </a:lnTo>
                <a:lnTo>
                  <a:pt x="17028" y="15909"/>
                </a:lnTo>
                <a:lnTo>
                  <a:pt x="21512" y="19495"/>
                </a:lnTo>
                <a:lnTo>
                  <a:pt x="27041" y="23157"/>
                </a:lnTo>
                <a:lnTo>
                  <a:pt x="33268" y="26868"/>
                </a:lnTo>
                <a:lnTo>
                  <a:pt x="41229" y="30612"/>
                </a:lnTo>
                <a:lnTo>
                  <a:pt x="50346" y="34378"/>
                </a:lnTo>
                <a:lnTo>
                  <a:pt x="60234" y="38158"/>
                </a:lnTo>
                <a:lnTo>
                  <a:pt x="69366" y="41948"/>
                </a:lnTo>
                <a:lnTo>
                  <a:pt x="77994" y="45746"/>
                </a:lnTo>
                <a:lnTo>
                  <a:pt x="86286" y="49547"/>
                </a:lnTo>
                <a:lnTo>
                  <a:pt x="93085" y="52081"/>
                </a:lnTo>
                <a:lnTo>
                  <a:pt x="98886" y="53770"/>
                </a:lnTo>
                <a:lnTo>
                  <a:pt x="104025" y="54897"/>
                </a:lnTo>
                <a:lnTo>
                  <a:pt x="184069" y="68617"/>
                </a:lnTo>
                <a:lnTo>
                  <a:pt x="207803" y="73685"/>
                </a:lnTo>
                <a:lnTo>
                  <a:pt x="224896" y="78333"/>
                </a:lnTo>
                <a:lnTo>
                  <a:pt x="237560" y="82702"/>
                </a:lnTo>
                <a:lnTo>
                  <a:pt x="248544" y="86884"/>
                </a:lnTo>
                <a:lnTo>
                  <a:pt x="258406" y="90943"/>
                </a:lnTo>
                <a:lnTo>
                  <a:pt x="280350" y="100514"/>
                </a:lnTo>
                <a:lnTo>
                  <a:pt x="286737" y="101823"/>
                </a:lnTo>
                <a:lnTo>
                  <a:pt x="290218" y="102172"/>
                </a:lnTo>
                <a:lnTo>
                  <a:pt x="292538" y="103674"/>
                </a:lnTo>
                <a:lnTo>
                  <a:pt x="294086" y="105946"/>
                </a:lnTo>
                <a:lnTo>
                  <a:pt x="295805" y="111857"/>
                </a:lnTo>
                <a:lnTo>
                  <a:pt x="296570" y="118717"/>
                </a:lnTo>
                <a:lnTo>
                  <a:pt x="295503" y="122325"/>
                </a:lnTo>
                <a:lnTo>
                  <a:pt x="290932" y="129719"/>
                </a:lnTo>
                <a:lnTo>
                  <a:pt x="284667" y="137240"/>
                </a:lnTo>
                <a:lnTo>
                  <a:pt x="277649" y="144815"/>
                </a:lnTo>
                <a:lnTo>
                  <a:pt x="266558" y="156220"/>
                </a:lnTo>
                <a:lnTo>
                  <a:pt x="259017" y="163834"/>
                </a:lnTo>
                <a:lnTo>
                  <a:pt x="250148" y="171453"/>
                </a:lnTo>
                <a:lnTo>
                  <a:pt x="223361" y="193464"/>
                </a:lnTo>
                <a:lnTo>
                  <a:pt x="211138" y="203906"/>
                </a:lnTo>
                <a:lnTo>
                  <a:pt x="200448" y="213407"/>
                </a:lnTo>
                <a:lnTo>
                  <a:pt x="181798" y="230737"/>
                </a:lnTo>
                <a:lnTo>
                  <a:pt x="165043" y="246906"/>
                </a:lnTo>
                <a:lnTo>
                  <a:pt x="158289" y="252234"/>
                </a:lnTo>
                <a:lnTo>
                  <a:pt x="152516" y="255786"/>
                </a:lnTo>
                <a:lnTo>
                  <a:pt x="147397" y="258154"/>
                </a:lnTo>
                <a:lnTo>
                  <a:pt x="140175" y="262272"/>
                </a:lnTo>
                <a:lnTo>
                  <a:pt x="131550" y="267558"/>
                </a:lnTo>
                <a:lnTo>
                  <a:pt x="121990" y="273622"/>
                </a:lnTo>
                <a:lnTo>
                  <a:pt x="114347" y="277664"/>
                </a:lnTo>
                <a:lnTo>
                  <a:pt x="107981" y="280360"/>
                </a:lnTo>
                <a:lnTo>
                  <a:pt x="91440" y="2857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52"/>
          <p:cNvSpPr/>
          <p:nvPr/>
        </p:nvSpPr>
        <p:spPr>
          <a:xfrm>
            <a:off x="8435340" y="3662444"/>
            <a:ext cx="331267" cy="235186"/>
          </a:xfrm>
          <a:custGeom>
            <a:avLst/>
            <a:gdLst/>
            <a:ahLst/>
            <a:cxnLst/>
            <a:rect l="0" t="0" r="0" b="0"/>
            <a:pathLst>
              <a:path w="331267" h="235186">
                <a:moveTo>
                  <a:pt x="0" y="6585"/>
                </a:moveTo>
                <a:lnTo>
                  <a:pt x="122105" y="6585"/>
                </a:lnTo>
                <a:lnTo>
                  <a:pt x="134743" y="5315"/>
                </a:lnTo>
                <a:lnTo>
                  <a:pt x="150788" y="3199"/>
                </a:lnTo>
                <a:lnTo>
                  <a:pt x="169106" y="518"/>
                </a:lnTo>
                <a:lnTo>
                  <a:pt x="183857" y="0"/>
                </a:lnTo>
                <a:lnTo>
                  <a:pt x="196231" y="925"/>
                </a:lnTo>
                <a:lnTo>
                  <a:pt x="207021" y="2812"/>
                </a:lnTo>
                <a:lnTo>
                  <a:pt x="220564" y="4070"/>
                </a:lnTo>
                <a:lnTo>
                  <a:pt x="235942" y="4908"/>
                </a:lnTo>
                <a:lnTo>
                  <a:pt x="281979" y="6254"/>
                </a:lnTo>
                <a:lnTo>
                  <a:pt x="288316" y="7635"/>
                </a:lnTo>
                <a:lnTo>
                  <a:pt x="293810" y="9825"/>
                </a:lnTo>
                <a:lnTo>
                  <a:pt x="303302" y="14375"/>
                </a:lnTo>
                <a:lnTo>
                  <a:pt x="311753" y="16398"/>
                </a:lnTo>
                <a:lnTo>
                  <a:pt x="319744" y="20683"/>
                </a:lnTo>
                <a:lnTo>
                  <a:pt x="323653" y="23604"/>
                </a:lnTo>
                <a:lnTo>
                  <a:pt x="326258" y="26821"/>
                </a:lnTo>
                <a:lnTo>
                  <a:pt x="327995" y="30236"/>
                </a:lnTo>
                <a:lnTo>
                  <a:pt x="330783" y="38774"/>
                </a:lnTo>
                <a:lnTo>
                  <a:pt x="331165" y="43328"/>
                </a:lnTo>
                <a:lnTo>
                  <a:pt x="331266" y="46321"/>
                </a:lnTo>
                <a:lnTo>
                  <a:pt x="330064" y="49586"/>
                </a:lnTo>
                <a:lnTo>
                  <a:pt x="325341" y="56600"/>
                </a:lnTo>
                <a:lnTo>
                  <a:pt x="319764" y="61519"/>
                </a:lnTo>
                <a:lnTo>
                  <a:pt x="312236" y="67338"/>
                </a:lnTo>
                <a:lnTo>
                  <a:pt x="303407" y="73757"/>
                </a:lnTo>
                <a:lnTo>
                  <a:pt x="296251" y="79306"/>
                </a:lnTo>
                <a:lnTo>
                  <a:pt x="290211" y="84276"/>
                </a:lnTo>
                <a:lnTo>
                  <a:pt x="284913" y="88859"/>
                </a:lnTo>
                <a:lnTo>
                  <a:pt x="278842" y="93184"/>
                </a:lnTo>
                <a:lnTo>
                  <a:pt x="272254" y="97338"/>
                </a:lnTo>
                <a:lnTo>
                  <a:pt x="265323" y="101377"/>
                </a:lnTo>
                <a:lnTo>
                  <a:pt x="258161" y="105340"/>
                </a:lnTo>
                <a:lnTo>
                  <a:pt x="243432" y="113129"/>
                </a:lnTo>
                <a:lnTo>
                  <a:pt x="115989" y="177188"/>
                </a:lnTo>
                <a:lnTo>
                  <a:pt x="98917" y="186360"/>
                </a:lnTo>
                <a:lnTo>
                  <a:pt x="86264" y="193745"/>
                </a:lnTo>
                <a:lnTo>
                  <a:pt x="62900" y="208656"/>
                </a:lnTo>
                <a:lnTo>
                  <a:pt x="56319" y="214081"/>
                </a:lnTo>
                <a:lnTo>
                  <a:pt x="45719" y="2351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53"/>
          <p:cNvSpPr/>
          <p:nvPr/>
        </p:nvSpPr>
        <p:spPr>
          <a:xfrm>
            <a:off x="6332499" y="5868434"/>
            <a:ext cx="376911" cy="349428"/>
          </a:xfrm>
          <a:custGeom>
            <a:avLst/>
            <a:gdLst/>
            <a:ahLst/>
            <a:cxnLst/>
            <a:rect l="0" t="0" r="0" b="0"/>
            <a:pathLst>
              <a:path w="376911" h="349428">
                <a:moveTo>
                  <a:pt x="22580" y="6585"/>
                </a:moveTo>
                <a:lnTo>
                  <a:pt x="10445" y="518"/>
                </a:lnTo>
                <a:lnTo>
                  <a:pt x="6870" y="0"/>
                </a:lnTo>
                <a:lnTo>
                  <a:pt x="4487" y="925"/>
                </a:lnTo>
                <a:lnTo>
                  <a:pt x="2898" y="2812"/>
                </a:lnTo>
                <a:lnTo>
                  <a:pt x="1839" y="5340"/>
                </a:lnTo>
                <a:lnTo>
                  <a:pt x="348" y="14965"/>
                </a:lnTo>
                <a:lnTo>
                  <a:pt x="0" y="22163"/>
                </a:lnTo>
                <a:lnTo>
                  <a:pt x="1176" y="25860"/>
                </a:lnTo>
                <a:lnTo>
                  <a:pt x="5871" y="33356"/>
                </a:lnTo>
                <a:lnTo>
                  <a:pt x="8804" y="40920"/>
                </a:lnTo>
                <a:lnTo>
                  <a:pt x="9586" y="44715"/>
                </a:lnTo>
                <a:lnTo>
                  <a:pt x="13842" y="52318"/>
                </a:lnTo>
                <a:lnTo>
                  <a:pt x="19966" y="61201"/>
                </a:lnTo>
                <a:lnTo>
                  <a:pt x="23378" y="67126"/>
                </a:lnTo>
                <a:lnTo>
                  <a:pt x="26922" y="73616"/>
                </a:lnTo>
                <a:lnTo>
                  <a:pt x="30860" y="84214"/>
                </a:lnTo>
                <a:lnTo>
                  <a:pt x="33881" y="96967"/>
                </a:lnTo>
                <a:lnTo>
                  <a:pt x="39456" y="119568"/>
                </a:lnTo>
                <a:lnTo>
                  <a:pt x="55803" y="197259"/>
                </a:lnTo>
                <a:lnTo>
                  <a:pt x="59968" y="225142"/>
                </a:lnTo>
                <a:lnTo>
                  <a:pt x="62746" y="251349"/>
                </a:lnTo>
                <a:lnTo>
                  <a:pt x="64597" y="276441"/>
                </a:lnTo>
                <a:lnTo>
                  <a:pt x="67102" y="295709"/>
                </a:lnTo>
                <a:lnTo>
                  <a:pt x="70042" y="311095"/>
                </a:lnTo>
                <a:lnTo>
                  <a:pt x="77816" y="341902"/>
                </a:lnTo>
                <a:lnTo>
                  <a:pt x="79724" y="344430"/>
                </a:lnTo>
                <a:lnTo>
                  <a:pt x="82266" y="346115"/>
                </a:lnTo>
                <a:lnTo>
                  <a:pt x="89404" y="348820"/>
                </a:lnTo>
                <a:lnTo>
                  <a:pt x="100848" y="349427"/>
                </a:lnTo>
                <a:lnTo>
                  <a:pt x="108141" y="343401"/>
                </a:lnTo>
                <a:lnTo>
                  <a:pt x="118346" y="333572"/>
                </a:lnTo>
                <a:lnTo>
                  <a:pt x="161975" y="290097"/>
                </a:lnTo>
                <a:lnTo>
                  <a:pt x="168850" y="284493"/>
                </a:lnTo>
                <a:lnTo>
                  <a:pt x="177243" y="278217"/>
                </a:lnTo>
                <a:lnTo>
                  <a:pt x="186650" y="271493"/>
                </a:lnTo>
                <a:lnTo>
                  <a:pt x="194190" y="264471"/>
                </a:lnTo>
                <a:lnTo>
                  <a:pt x="200487" y="257249"/>
                </a:lnTo>
                <a:lnTo>
                  <a:pt x="205954" y="249895"/>
                </a:lnTo>
                <a:lnTo>
                  <a:pt x="210870" y="243721"/>
                </a:lnTo>
                <a:lnTo>
                  <a:pt x="219718" y="233476"/>
                </a:lnTo>
                <a:lnTo>
                  <a:pt x="231270" y="224689"/>
                </a:lnTo>
                <a:lnTo>
                  <a:pt x="237907" y="220568"/>
                </a:lnTo>
                <a:lnTo>
                  <a:pt x="244872" y="214010"/>
                </a:lnTo>
                <a:lnTo>
                  <a:pt x="252054" y="205829"/>
                </a:lnTo>
                <a:lnTo>
                  <a:pt x="259383" y="196564"/>
                </a:lnTo>
                <a:lnTo>
                  <a:pt x="271889" y="185308"/>
                </a:lnTo>
                <a:lnTo>
                  <a:pt x="287847" y="172723"/>
                </a:lnTo>
                <a:lnTo>
                  <a:pt x="331801" y="140298"/>
                </a:lnTo>
                <a:lnTo>
                  <a:pt x="341199" y="132476"/>
                </a:lnTo>
                <a:lnTo>
                  <a:pt x="351512" y="123175"/>
                </a:lnTo>
                <a:lnTo>
                  <a:pt x="353628" y="122412"/>
                </a:lnTo>
                <a:lnTo>
                  <a:pt x="359366" y="121564"/>
                </a:lnTo>
                <a:lnTo>
                  <a:pt x="362675" y="120068"/>
                </a:lnTo>
                <a:lnTo>
                  <a:pt x="373722" y="111928"/>
                </a:lnTo>
                <a:lnTo>
                  <a:pt x="376910" y="1094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54"/>
          <p:cNvSpPr/>
          <p:nvPr/>
        </p:nvSpPr>
        <p:spPr>
          <a:xfrm>
            <a:off x="6915150" y="3577589"/>
            <a:ext cx="34291" cy="205741"/>
          </a:xfrm>
          <a:custGeom>
            <a:avLst/>
            <a:gdLst/>
            <a:ahLst/>
            <a:cxnLst/>
            <a:rect l="0" t="0" r="0" b="0"/>
            <a:pathLst>
              <a:path w="34291" h="205741">
                <a:moveTo>
                  <a:pt x="0" y="0"/>
                </a:moveTo>
                <a:lnTo>
                  <a:pt x="0" y="41659"/>
                </a:lnTo>
                <a:lnTo>
                  <a:pt x="1270" y="48093"/>
                </a:lnTo>
                <a:lnTo>
                  <a:pt x="3386" y="53652"/>
                </a:lnTo>
                <a:lnTo>
                  <a:pt x="6067" y="58628"/>
                </a:lnTo>
                <a:lnTo>
                  <a:pt x="7855" y="63216"/>
                </a:lnTo>
                <a:lnTo>
                  <a:pt x="9046" y="67544"/>
                </a:lnTo>
                <a:lnTo>
                  <a:pt x="9841" y="71699"/>
                </a:lnTo>
                <a:lnTo>
                  <a:pt x="10370" y="75740"/>
                </a:lnTo>
                <a:lnTo>
                  <a:pt x="10724" y="79704"/>
                </a:lnTo>
                <a:lnTo>
                  <a:pt x="10959" y="83616"/>
                </a:lnTo>
                <a:lnTo>
                  <a:pt x="11221" y="91349"/>
                </a:lnTo>
                <a:lnTo>
                  <a:pt x="11388" y="106662"/>
                </a:lnTo>
                <a:lnTo>
                  <a:pt x="12672" y="113019"/>
                </a:lnTo>
                <a:lnTo>
                  <a:pt x="14798" y="121066"/>
                </a:lnTo>
                <a:lnTo>
                  <a:pt x="17485" y="130241"/>
                </a:lnTo>
                <a:lnTo>
                  <a:pt x="19277" y="137628"/>
                </a:lnTo>
                <a:lnTo>
                  <a:pt x="20471" y="143822"/>
                </a:lnTo>
                <a:lnTo>
                  <a:pt x="21266" y="149221"/>
                </a:lnTo>
                <a:lnTo>
                  <a:pt x="23068" y="155361"/>
                </a:lnTo>
                <a:lnTo>
                  <a:pt x="25538" y="161994"/>
                </a:lnTo>
                <a:lnTo>
                  <a:pt x="28455" y="168956"/>
                </a:lnTo>
                <a:lnTo>
                  <a:pt x="30400" y="174868"/>
                </a:lnTo>
                <a:lnTo>
                  <a:pt x="31696" y="180079"/>
                </a:lnTo>
                <a:lnTo>
                  <a:pt x="34290" y="2057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55"/>
          <p:cNvSpPr/>
          <p:nvPr/>
        </p:nvSpPr>
        <p:spPr>
          <a:xfrm>
            <a:off x="7040880" y="3514223"/>
            <a:ext cx="160021" cy="185688"/>
          </a:xfrm>
          <a:custGeom>
            <a:avLst/>
            <a:gdLst/>
            <a:ahLst/>
            <a:cxnLst/>
            <a:rect l="0" t="0" r="0" b="0"/>
            <a:pathLst>
              <a:path w="160021" h="185688">
                <a:moveTo>
                  <a:pt x="0" y="40506"/>
                </a:moveTo>
                <a:lnTo>
                  <a:pt x="9841" y="20824"/>
                </a:lnTo>
                <a:lnTo>
                  <a:pt x="14111" y="15672"/>
                </a:lnTo>
                <a:lnTo>
                  <a:pt x="17027" y="12520"/>
                </a:lnTo>
                <a:lnTo>
                  <a:pt x="20241" y="10419"/>
                </a:lnTo>
                <a:lnTo>
                  <a:pt x="23654" y="9018"/>
                </a:lnTo>
                <a:lnTo>
                  <a:pt x="27200" y="8084"/>
                </a:lnTo>
                <a:lnTo>
                  <a:pt x="32103" y="6191"/>
                </a:lnTo>
                <a:lnTo>
                  <a:pt x="37911" y="3660"/>
                </a:lnTo>
                <a:lnTo>
                  <a:pt x="44324" y="702"/>
                </a:lnTo>
                <a:lnTo>
                  <a:pt x="49870" y="0"/>
                </a:lnTo>
                <a:lnTo>
                  <a:pt x="54836" y="802"/>
                </a:lnTo>
                <a:lnTo>
                  <a:pt x="59417" y="2607"/>
                </a:lnTo>
                <a:lnTo>
                  <a:pt x="63742" y="3810"/>
                </a:lnTo>
                <a:lnTo>
                  <a:pt x="67894" y="4612"/>
                </a:lnTo>
                <a:lnTo>
                  <a:pt x="71933" y="5147"/>
                </a:lnTo>
                <a:lnTo>
                  <a:pt x="75895" y="6774"/>
                </a:lnTo>
                <a:lnTo>
                  <a:pt x="79807" y="9128"/>
                </a:lnTo>
                <a:lnTo>
                  <a:pt x="83685" y="11967"/>
                </a:lnTo>
                <a:lnTo>
                  <a:pt x="86269" y="15130"/>
                </a:lnTo>
                <a:lnTo>
                  <a:pt x="87993" y="18509"/>
                </a:lnTo>
                <a:lnTo>
                  <a:pt x="89142" y="22031"/>
                </a:lnTo>
                <a:lnTo>
                  <a:pt x="89908" y="25650"/>
                </a:lnTo>
                <a:lnTo>
                  <a:pt x="90418" y="29332"/>
                </a:lnTo>
                <a:lnTo>
                  <a:pt x="90759" y="33057"/>
                </a:lnTo>
                <a:lnTo>
                  <a:pt x="90985" y="39350"/>
                </a:lnTo>
                <a:lnTo>
                  <a:pt x="91238" y="56502"/>
                </a:lnTo>
                <a:lnTo>
                  <a:pt x="90035" y="66411"/>
                </a:lnTo>
                <a:lnTo>
                  <a:pt x="87963" y="76826"/>
                </a:lnTo>
                <a:lnTo>
                  <a:pt x="85312" y="87580"/>
                </a:lnTo>
                <a:lnTo>
                  <a:pt x="82275" y="98558"/>
                </a:lnTo>
                <a:lnTo>
                  <a:pt x="75512" y="120917"/>
                </a:lnTo>
                <a:lnTo>
                  <a:pt x="71932" y="129673"/>
                </a:lnTo>
                <a:lnTo>
                  <a:pt x="68275" y="136781"/>
                </a:lnTo>
                <a:lnTo>
                  <a:pt x="64566" y="142790"/>
                </a:lnTo>
                <a:lnTo>
                  <a:pt x="60824" y="148065"/>
                </a:lnTo>
                <a:lnTo>
                  <a:pt x="57059" y="152852"/>
                </a:lnTo>
                <a:lnTo>
                  <a:pt x="47960" y="163593"/>
                </a:lnTo>
                <a:lnTo>
                  <a:pt x="47213" y="167014"/>
                </a:lnTo>
                <a:lnTo>
                  <a:pt x="46715" y="171835"/>
                </a:lnTo>
                <a:lnTo>
                  <a:pt x="46383" y="177589"/>
                </a:lnTo>
                <a:lnTo>
                  <a:pt x="47432" y="181425"/>
                </a:lnTo>
                <a:lnTo>
                  <a:pt x="49401" y="183982"/>
                </a:lnTo>
                <a:lnTo>
                  <a:pt x="51984" y="185687"/>
                </a:lnTo>
                <a:lnTo>
                  <a:pt x="53706" y="185553"/>
                </a:lnTo>
                <a:lnTo>
                  <a:pt x="54854" y="184195"/>
                </a:lnTo>
                <a:lnTo>
                  <a:pt x="55619" y="182019"/>
                </a:lnTo>
                <a:lnTo>
                  <a:pt x="59940" y="179298"/>
                </a:lnTo>
                <a:lnTo>
                  <a:pt x="66630" y="176214"/>
                </a:lnTo>
                <a:lnTo>
                  <a:pt x="74899" y="172888"/>
                </a:lnTo>
                <a:lnTo>
                  <a:pt x="81682" y="169401"/>
                </a:lnTo>
                <a:lnTo>
                  <a:pt x="87475" y="165806"/>
                </a:lnTo>
                <a:lnTo>
                  <a:pt x="99829" y="156979"/>
                </a:lnTo>
                <a:lnTo>
                  <a:pt x="102112" y="154985"/>
                </a:lnTo>
                <a:lnTo>
                  <a:pt x="104905" y="152385"/>
                </a:lnTo>
                <a:lnTo>
                  <a:pt x="108036" y="149382"/>
                </a:lnTo>
                <a:lnTo>
                  <a:pt x="112664" y="147381"/>
                </a:lnTo>
                <a:lnTo>
                  <a:pt x="118289" y="146046"/>
                </a:lnTo>
                <a:lnTo>
                  <a:pt x="124579" y="145156"/>
                </a:lnTo>
                <a:lnTo>
                  <a:pt x="130043" y="144563"/>
                </a:lnTo>
                <a:lnTo>
                  <a:pt x="134955" y="144168"/>
                </a:lnTo>
                <a:lnTo>
                  <a:pt x="139500" y="143904"/>
                </a:lnTo>
                <a:lnTo>
                  <a:pt x="143800" y="142458"/>
                </a:lnTo>
                <a:lnTo>
                  <a:pt x="147937" y="140224"/>
                </a:lnTo>
                <a:lnTo>
                  <a:pt x="160020" y="1319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56"/>
          <p:cNvSpPr/>
          <p:nvPr/>
        </p:nvSpPr>
        <p:spPr>
          <a:xfrm>
            <a:off x="7251558" y="3406204"/>
            <a:ext cx="109300" cy="194023"/>
          </a:xfrm>
          <a:custGeom>
            <a:avLst/>
            <a:gdLst/>
            <a:ahLst/>
            <a:cxnLst/>
            <a:rect l="0" t="0" r="0" b="0"/>
            <a:pathLst>
              <a:path w="109300" h="194023">
                <a:moveTo>
                  <a:pt x="17922" y="34225"/>
                </a:moveTo>
                <a:lnTo>
                  <a:pt x="17922" y="59976"/>
                </a:lnTo>
                <a:lnTo>
                  <a:pt x="16652" y="67902"/>
                </a:lnTo>
                <a:lnTo>
                  <a:pt x="14535" y="78267"/>
                </a:lnTo>
                <a:lnTo>
                  <a:pt x="11854" y="90256"/>
                </a:lnTo>
                <a:lnTo>
                  <a:pt x="10066" y="99519"/>
                </a:lnTo>
                <a:lnTo>
                  <a:pt x="8874" y="106965"/>
                </a:lnTo>
                <a:lnTo>
                  <a:pt x="8080" y="113199"/>
                </a:lnTo>
                <a:lnTo>
                  <a:pt x="7550" y="118624"/>
                </a:lnTo>
                <a:lnTo>
                  <a:pt x="7198" y="123511"/>
                </a:lnTo>
                <a:lnTo>
                  <a:pt x="6962" y="128039"/>
                </a:lnTo>
                <a:lnTo>
                  <a:pt x="5536" y="134868"/>
                </a:lnTo>
                <a:lnTo>
                  <a:pt x="3314" y="143230"/>
                </a:lnTo>
                <a:lnTo>
                  <a:pt x="563" y="152615"/>
                </a:lnTo>
                <a:lnTo>
                  <a:pt x="0" y="160142"/>
                </a:lnTo>
                <a:lnTo>
                  <a:pt x="893" y="166430"/>
                </a:lnTo>
                <a:lnTo>
                  <a:pt x="2760" y="171892"/>
                </a:lnTo>
                <a:lnTo>
                  <a:pt x="4004" y="176803"/>
                </a:lnTo>
                <a:lnTo>
                  <a:pt x="4833" y="181347"/>
                </a:lnTo>
                <a:lnTo>
                  <a:pt x="6164" y="191698"/>
                </a:lnTo>
                <a:lnTo>
                  <a:pt x="7543" y="192547"/>
                </a:lnTo>
                <a:lnTo>
                  <a:pt x="9732" y="193113"/>
                </a:lnTo>
                <a:lnTo>
                  <a:pt x="12462" y="193491"/>
                </a:lnTo>
                <a:lnTo>
                  <a:pt x="15551" y="193742"/>
                </a:lnTo>
                <a:lnTo>
                  <a:pt x="18882" y="193910"/>
                </a:lnTo>
                <a:lnTo>
                  <a:pt x="22372" y="194022"/>
                </a:lnTo>
                <a:lnTo>
                  <a:pt x="25969" y="192827"/>
                </a:lnTo>
                <a:lnTo>
                  <a:pt x="29636" y="190759"/>
                </a:lnTo>
                <a:lnTo>
                  <a:pt x="33351" y="188111"/>
                </a:lnTo>
                <a:lnTo>
                  <a:pt x="37098" y="185076"/>
                </a:lnTo>
                <a:lnTo>
                  <a:pt x="40866" y="181783"/>
                </a:lnTo>
                <a:lnTo>
                  <a:pt x="44648" y="178317"/>
                </a:lnTo>
                <a:lnTo>
                  <a:pt x="52237" y="171079"/>
                </a:lnTo>
                <a:lnTo>
                  <a:pt x="56038" y="167372"/>
                </a:lnTo>
                <a:lnTo>
                  <a:pt x="61112" y="161089"/>
                </a:lnTo>
                <a:lnTo>
                  <a:pt x="67035" y="153091"/>
                </a:lnTo>
                <a:lnTo>
                  <a:pt x="73524" y="143949"/>
                </a:lnTo>
                <a:lnTo>
                  <a:pt x="79120" y="135315"/>
                </a:lnTo>
                <a:lnTo>
                  <a:pt x="84120" y="127019"/>
                </a:lnTo>
                <a:lnTo>
                  <a:pt x="88724" y="118947"/>
                </a:lnTo>
                <a:lnTo>
                  <a:pt x="93064" y="112297"/>
                </a:lnTo>
                <a:lnTo>
                  <a:pt x="97226" y="106593"/>
                </a:lnTo>
                <a:lnTo>
                  <a:pt x="101271" y="101521"/>
                </a:lnTo>
                <a:lnTo>
                  <a:pt x="103968" y="96868"/>
                </a:lnTo>
                <a:lnTo>
                  <a:pt x="105766" y="92497"/>
                </a:lnTo>
                <a:lnTo>
                  <a:pt x="106964" y="88314"/>
                </a:lnTo>
                <a:lnTo>
                  <a:pt x="107764" y="81714"/>
                </a:lnTo>
                <a:lnTo>
                  <a:pt x="108296" y="73504"/>
                </a:lnTo>
                <a:lnTo>
                  <a:pt x="108888" y="55493"/>
                </a:lnTo>
                <a:lnTo>
                  <a:pt x="109299" y="21535"/>
                </a:lnTo>
                <a:lnTo>
                  <a:pt x="108050" y="16875"/>
                </a:lnTo>
                <a:lnTo>
                  <a:pt x="105947" y="12499"/>
                </a:lnTo>
                <a:lnTo>
                  <a:pt x="103276" y="8311"/>
                </a:lnTo>
                <a:lnTo>
                  <a:pt x="100224" y="5519"/>
                </a:lnTo>
                <a:lnTo>
                  <a:pt x="96920" y="3658"/>
                </a:lnTo>
                <a:lnTo>
                  <a:pt x="93447" y="2417"/>
                </a:lnTo>
                <a:lnTo>
                  <a:pt x="89862" y="1590"/>
                </a:lnTo>
                <a:lnTo>
                  <a:pt x="86202" y="1038"/>
                </a:lnTo>
                <a:lnTo>
                  <a:pt x="82492" y="671"/>
                </a:lnTo>
                <a:lnTo>
                  <a:pt x="78748" y="426"/>
                </a:lnTo>
                <a:lnTo>
                  <a:pt x="74983" y="262"/>
                </a:lnTo>
                <a:lnTo>
                  <a:pt x="65882" y="0"/>
                </a:lnTo>
                <a:lnTo>
                  <a:pt x="63865" y="1248"/>
                </a:lnTo>
                <a:lnTo>
                  <a:pt x="61251" y="3351"/>
                </a:lnTo>
                <a:lnTo>
                  <a:pt x="52211" y="1136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57"/>
          <p:cNvSpPr/>
          <p:nvPr/>
        </p:nvSpPr>
        <p:spPr>
          <a:xfrm>
            <a:off x="6446520" y="4503419"/>
            <a:ext cx="57150" cy="285751"/>
          </a:xfrm>
          <a:custGeom>
            <a:avLst/>
            <a:gdLst/>
            <a:ahLst/>
            <a:cxnLst/>
            <a:rect l="0" t="0" r="0" b="0"/>
            <a:pathLst>
              <a:path w="57150" h="285751">
                <a:moveTo>
                  <a:pt x="0" y="0"/>
                </a:moveTo>
                <a:lnTo>
                  <a:pt x="0" y="6068"/>
                </a:lnTo>
                <a:lnTo>
                  <a:pt x="1270" y="7856"/>
                </a:lnTo>
                <a:lnTo>
                  <a:pt x="3387" y="9047"/>
                </a:lnTo>
                <a:lnTo>
                  <a:pt x="6067" y="9841"/>
                </a:lnTo>
                <a:lnTo>
                  <a:pt x="7855" y="11641"/>
                </a:lnTo>
                <a:lnTo>
                  <a:pt x="9046" y="14111"/>
                </a:lnTo>
                <a:lnTo>
                  <a:pt x="9841" y="17027"/>
                </a:lnTo>
                <a:lnTo>
                  <a:pt x="11640" y="21512"/>
                </a:lnTo>
                <a:lnTo>
                  <a:pt x="14110" y="27041"/>
                </a:lnTo>
                <a:lnTo>
                  <a:pt x="17026" y="33268"/>
                </a:lnTo>
                <a:lnTo>
                  <a:pt x="18971" y="38689"/>
                </a:lnTo>
                <a:lnTo>
                  <a:pt x="20267" y="43572"/>
                </a:lnTo>
                <a:lnTo>
                  <a:pt x="21131" y="48098"/>
                </a:lnTo>
                <a:lnTo>
                  <a:pt x="21708" y="53656"/>
                </a:lnTo>
                <a:lnTo>
                  <a:pt x="22091" y="59901"/>
                </a:lnTo>
                <a:lnTo>
                  <a:pt x="22347" y="66604"/>
                </a:lnTo>
                <a:lnTo>
                  <a:pt x="23788" y="72343"/>
                </a:lnTo>
                <a:lnTo>
                  <a:pt x="26019" y="77438"/>
                </a:lnTo>
                <a:lnTo>
                  <a:pt x="28776" y="82106"/>
                </a:lnTo>
                <a:lnTo>
                  <a:pt x="31884" y="89028"/>
                </a:lnTo>
                <a:lnTo>
                  <a:pt x="35226" y="97452"/>
                </a:lnTo>
                <a:lnTo>
                  <a:pt x="38724" y="106878"/>
                </a:lnTo>
                <a:lnTo>
                  <a:pt x="41056" y="120782"/>
                </a:lnTo>
                <a:lnTo>
                  <a:pt x="42610" y="137672"/>
                </a:lnTo>
                <a:lnTo>
                  <a:pt x="43647" y="156551"/>
                </a:lnTo>
                <a:lnTo>
                  <a:pt x="45608" y="171678"/>
                </a:lnTo>
                <a:lnTo>
                  <a:pt x="48185" y="184302"/>
                </a:lnTo>
                <a:lnTo>
                  <a:pt x="51174" y="195258"/>
                </a:lnTo>
                <a:lnTo>
                  <a:pt x="53165" y="203832"/>
                </a:lnTo>
                <a:lnTo>
                  <a:pt x="54494" y="210818"/>
                </a:lnTo>
                <a:lnTo>
                  <a:pt x="55379" y="216745"/>
                </a:lnTo>
                <a:lnTo>
                  <a:pt x="55969" y="223237"/>
                </a:lnTo>
                <a:lnTo>
                  <a:pt x="56362" y="230105"/>
                </a:lnTo>
                <a:lnTo>
                  <a:pt x="56800" y="244509"/>
                </a:lnTo>
                <a:lnTo>
                  <a:pt x="57149" y="2857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58"/>
          <p:cNvSpPr/>
          <p:nvPr/>
        </p:nvSpPr>
        <p:spPr>
          <a:xfrm>
            <a:off x="6560819" y="4423567"/>
            <a:ext cx="148591" cy="239212"/>
          </a:xfrm>
          <a:custGeom>
            <a:avLst/>
            <a:gdLst/>
            <a:ahLst/>
            <a:cxnLst/>
            <a:rect l="0" t="0" r="0" b="0"/>
            <a:pathLst>
              <a:path w="148591" h="239212">
                <a:moveTo>
                  <a:pt x="0" y="79852"/>
                </a:moveTo>
                <a:lnTo>
                  <a:pt x="0" y="44261"/>
                </a:lnTo>
                <a:lnTo>
                  <a:pt x="1271" y="39615"/>
                </a:lnTo>
                <a:lnTo>
                  <a:pt x="3388" y="35248"/>
                </a:lnTo>
                <a:lnTo>
                  <a:pt x="6069" y="31066"/>
                </a:lnTo>
                <a:lnTo>
                  <a:pt x="9125" y="27008"/>
                </a:lnTo>
                <a:lnTo>
                  <a:pt x="12434" y="23033"/>
                </a:lnTo>
                <a:lnTo>
                  <a:pt x="15909" y="19113"/>
                </a:lnTo>
                <a:lnTo>
                  <a:pt x="19497" y="16499"/>
                </a:lnTo>
                <a:lnTo>
                  <a:pt x="23158" y="14757"/>
                </a:lnTo>
                <a:lnTo>
                  <a:pt x="26868" y="13595"/>
                </a:lnTo>
                <a:lnTo>
                  <a:pt x="30612" y="11551"/>
                </a:lnTo>
                <a:lnTo>
                  <a:pt x="34379" y="8918"/>
                </a:lnTo>
                <a:lnTo>
                  <a:pt x="38160" y="5893"/>
                </a:lnTo>
                <a:lnTo>
                  <a:pt x="41950" y="3876"/>
                </a:lnTo>
                <a:lnTo>
                  <a:pt x="45747" y="2532"/>
                </a:lnTo>
                <a:lnTo>
                  <a:pt x="49548" y="1635"/>
                </a:lnTo>
                <a:lnTo>
                  <a:pt x="54622" y="1037"/>
                </a:lnTo>
                <a:lnTo>
                  <a:pt x="60545" y="639"/>
                </a:lnTo>
                <a:lnTo>
                  <a:pt x="76165" y="0"/>
                </a:lnTo>
                <a:lnTo>
                  <a:pt x="78717" y="1217"/>
                </a:lnTo>
                <a:lnTo>
                  <a:pt x="81688" y="3299"/>
                </a:lnTo>
                <a:lnTo>
                  <a:pt x="84939" y="5957"/>
                </a:lnTo>
                <a:lnTo>
                  <a:pt x="88376" y="7729"/>
                </a:lnTo>
                <a:lnTo>
                  <a:pt x="91938" y="8910"/>
                </a:lnTo>
                <a:lnTo>
                  <a:pt x="95582" y="9698"/>
                </a:lnTo>
                <a:lnTo>
                  <a:pt x="98011" y="11492"/>
                </a:lnTo>
                <a:lnTo>
                  <a:pt x="99631" y="13959"/>
                </a:lnTo>
                <a:lnTo>
                  <a:pt x="101430" y="20086"/>
                </a:lnTo>
                <a:lnTo>
                  <a:pt x="102230" y="27043"/>
                </a:lnTo>
                <a:lnTo>
                  <a:pt x="103714" y="30676"/>
                </a:lnTo>
                <a:lnTo>
                  <a:pt x="105973" y="34369"/>
                </a:lnTo>
                <a:lnTo>
                  <a:pt x="108749" y="38100"/>
                </a:lnTo>
                <a:lnTo>
                  <a:pt x="110600" y="44397"/>
                </a:lnTo>
                <a:lnTo>
                  <a:pt x="111833" y="52406"/>
                </a:lnTo>
                <a:lnTo>
                  <a:pt x="112655" y="61554"/>
                </a:lnTo>
                <a:lnTo>
                  <a:pt x="111934" y="70194"/>
                </a:lnTo>
                <a:lnTo>
                  <a:pt x="110183" y="78493"/>
                </a:lnTo>
                <a:lnTo>
                  <a:pt x="107746" y="86567"/>
                </a:lnTo>
                <a:lnTo>
                  <a:pt x="101651" y="109083"/>
                </a:lnTo>
                <a:lnTo>
                  <a:pt x="98247" y="122200"/>
                </a:lnTo>
                <a:lnTo>
                  <a:pt x="93439" y="136024"/>
                </a:lnTo>
                <a:lnTo>
                  <a:pt x="87693" y="150320"/>
                </a:lnTo>
                <a:lnTo>
                  <a:pt x="81322" y="164931"/>
                </a:lnTo>
                <a:lnTo>
                  <a:pt x="74534" y="178481"/>
                </a:lnTo>
                <a:lnTo>
                  <a:pt x="67470" y="191325"/>
                </a:lnTo>
                <a:lnTo>
                  <a:pt x="60220" y="203697"/>
                </a:lnTo>
                <a:lnTo>
                  <a:pt x="56657" y="211946"/>
                </a:lnTo>
                <a:lnTo>
                  <a:pt x="55552" y="217445"/>
                </a:lnTo>
                <a:lnTo>
                  <a:pt x="56439" y="224824"/>
                </a:lnTo>
                <a:lnTo>
                  <a:pt x="56677" y="228570"/>
                </a:lnTo>
                <a:lnTo>
                  <a:pt x="56835" y="232338"/>
                </a:lnTo>
                <a:lnTo>
                  <a:pt x="58210" y="234849"/>
                </a:lnTo>
                <a:lnTo>
                  <a:pt x="60397" y="236524"/>
                </a:lnTo>
                <a:lnTo>
                  <a:pt x="63125" y="237640"/>
                </a:lnTo>
                <a:lnTo>
                  <a:pt x="66213" y="238384"/>
                </a:lnTo>
                <a:lnTo>
                  <a:pt x="69542" y="238880"/>
                </a:lnTo>
                <a:lnTo>
                  <a:pt x="73032" y="239211"/>
                </a:lnTo>
                <a:lnTo>
                  <a:pt x="75358" y="238162"/>
                </a:lnTo>
                <a:lnTo>
                  <a:pt x="76909" y="236191"/>
                </a:lnTo>
                <a:lnTo>
                  <a:pt x="77943" y="233609"/>
                </a:lnTo>
                <a:lnTo>
                  <a:pt x="79902" y="231887"/>
                </a:lnTo>
                <a:lnTo>
                  <a:pt x="82478" y="230739"/>
                </a:lnTo>
                <a:lnTo>
                  <a:pt x="85466" y="229973"/>
                </a:lnTo>
                <a:lnTo>
                  <a:pt x="89997" y="229463"/>
                </a:lnTo>
                <a:lnTo>
                  <a:pt x="95559" y="229123"/>
                </a:lnTo>
                <a:lnTo>
                  <a:pt x="148590" y="22844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59"/>
          <p:cNvSpPr/>
          <p:nvPr/>
        </p:nvSpPr>
        <p:spPr>
          <a:xfrm>
            <a:off x="6778005" y="4377689"/>
            <a:ext cx="102670" cy="205178"/>
          </a:xfrm>
          <a:custGeom>
            <a:avLst/>
            <a:gdLst/>
            <a:ahLst/>
            <a:cxnLst/>
            <a:rect l="0" t="0" r="0" b="0"/>
            <a:pathLst>
              <a:path w="102670" h="205178">
                <a:moveTo>
                  <a:pt x="22845" y="0"/>
                </a:moveTo>
                <a:lnTo>
                  <a:pt x="22845" y="12136"/>
                </a:lnTo>
                <a:lnTo>
                  <a:pt x="21575" y="18251"/>
                </a:lnTo>
                <a:lnTo>
                  <a:pt x="19458" y="24867"/>
                </a:lnTo>
                <a:lnTo>
                  <a:pt x="16777" y="31818"/>
                </a:lnTo>
                <a:lnTo>
                  <a:pt x="13719" y="38992"/>
                </a:lnTo>
                <a:lnTo>
                  <a:pt x="6935" y="53737"/>
                </a:lnTo>
                <a:lnTo>
                  <a:pt x="4618" y="61224"/>
                </a:lnTo>
                <a:lnTo>
                  <a:pt x="3074" y="68757"/>
                </a:lnTo>
                <a:lnTo>
                  <a:pt x="2044" y="76318"/>
                </a:lnTo>
                <a:lnTo>
                  <a:pt x="1357" y="82629"/>
                </a:lnTo>
                <a:lnTo>
                  <a:pt x="900" y="88106"/>
                </a:lnTo>
                <a:lnTo>
                  <a:pt x="595" y="93028"/>
                </a:lnTo>
                <a:lnTo>
                  <a:pt x="256" y="115429"/>
                </a:lnTo>
                <a:lnTo>
                  <a:pt x="0" y="167252"/>
                </a:lnTo>
                <a:lnTo>
                  <a:pt x="1265" y="171191"/>
                </a:lnTo>
                <a:lnTo>
                  <a:pt x="3378" y="176358"/>
                </a:lnTo>
                <a:lnTo>
                  <a:pt x="6057" y="182342"/>
                </a:lnTo>
                <a:lnTo>
                  <a:pt x="9113" y="186332"/>
                </a:lnTo>
                <a:lnTo>
                  <a:pt x="12420" y="188991"/>
                </a:lnTo>
                <a:lnTo>
                  <a:pt x="15895" y="190764"/>
                </a:lnTo>
                <a:lnTo>
                  <a:pt x="19482" y="193216"/>
                </a:lnTo>
                <a:lnTo>
                  <a:pt x="23142" y="196121"/>
                </a:lnTo>
                <a:lnTo>
                  <a:pt x="26853" y="199328"/>
                </a:lnTo>
                <a:lnTo>
                  <a:pt x="30598" y="201465"/>
                </a:lnTo>
                <a:lnTo>
                  <a:pt x="34363" y="202890"/>
                </a:lnTo>
                <a:lnTo>
                  <a:pt x="38144" y="203841"/>
                </a:lnTo>
                <a:lnTo>
                  <a:pt x="41934" y="204474"/>
                </a:lnTo>
                <a:lnTo>
                  <a:pt x="45731" y="204896"/>
                </a:lnTo>
                <a:lnTo>
                  <a:pt x="49532" y="205177"/>
                </a:lnTo>
                <a:lnTo>
                  <a:pt x="52066" y="204095"/>
                </a:lnTo>
                <a:lnTo>
                  <a:pt x="53756" y="202103"/>
                </a:lnTo>
                <a:lnTo>
                  <a:pt x="54882" y="199506"/>
                </a:lnTo>
                <a:lnTo>
                  <a:pt x="56903" y="197774"/>
                </a:lnTo>
                <a:lnTo>
                  <a:pt x="59521" y="196620"/>
                </a:lnTo>
                <a:lnTo>
                  <a:pt x="62535" y="195850"/>
                </a:lnTo>
                <a:lnTo>
                  <a:pt x="65815" y="194067"/>
                </a:lnTo>
                <a:lnTo>
                  <a:pt x="69271" y="191608"/>
                </a:lnTo>
                <a:lnTo>
                  <a:pt x="72846" y="188698"/>
                </a:lnTo>
                <a:lnTo>
                  <a:pt x="75229" y="185489"/>
                </a:lnTo>
                <a:lnTo>
                  <a:pt x="76817" y="182080"/>
                </a:lnTo>
                <a:lnTo>
                  <a:pt x="77877" y="178537"/>
                </a:lnTo>
                <a:lnTo>
                  <a:pt x="79853" y="174905"/>
                </a:lnTo>
                <a:lnTo>
                  <a:pt x="82439" y="171213"/>
                </a:lnTo>
                <a:lnTo>
                  <a:pt x="85434" y="167482"/>
                </a:lnTo>
                <a:lnTo>
                  <a:pt x="88701" y="161185"/>
                </a:lnTo>
                <a:lnTo>
                  <a:pt x="92150" y="153177"/>
                </a:lnTo>
                <a:lnTo>
                  <a:pt x="95718" y="144028"/>
                </a:lnTo>
                <a:lnTo>
                  <a:pt x="98096" y="134119"/>
                </a:lnTo>
                <a:lnTo>
                  <a:pt x="99682" y="123703"/>
                </a:lnTo>
                <a:lnTo>
                  <a:pt x="100740" y="112949"/>
                </a:lnTo>
                <a:lnTo>
                  <a:pt x="101444" y="100699"/>
                </a:lnTo>
                <a:lnTo>
                  <a:pt x="102228" y="73542"/>
                </a:lnTo>
                <a:lnTo>
                  <a:pt x="102669" y="47896"/>
                </a:lnTo>
                <a:lnTo>
                  <a:pt x="101461" y="42091"/>
                </a:lnTo>
                <a:lnTo>
                  <a:pt x="99385" y="36951"/>
                </a:lnTo>
                <a:lnTo>
                  <a:pt x="96732" y="32254"/>
                </a:lnTo>
                <a:lnTo>
                  <a:pt x="94963" y="27852"/>
                </a:lnTo>
                <a:lnTo>
                  <a:pt x="93783" y="23649"/>
                </a:lnTo>
                <a:lnTo>
                  <a:pt x="92997" y="19576"/>
                </a:lnTo>
                <a:lnTo>
                  <a:pt x="91202" y="16861"/>
                </a:lnTo>
                <a:lnTo>
                  <a:pt x="88737" y="15051"/>
                </a:lnTo>
                <a:lnTo>
                  <a:pt x="81721" y="12145"/>
                </a:lnTo>
                <a:lnTo>
                  <a:pt x="79876" y="11907"/>
                </a:lnTo>
                <a:lnTo>
                  <a:pt x="77375" y="11748"/>
                </a:lnTo>
                <a:lnTo>
                  <a:pt x="68564" y="114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60"/>
          <p:cNvSpPr/>
          <p:nvPr/>
        </p:nvSpPr>
        <p:spPr>
          <a:xfrm>
            <a:off x="6617969" y="4652013"/>
            <a:ext cx="135600" cy="34288"/>
          </a:xfrm>
          <a:custGeom>
            <a:avLst/>
            <a:gdLst/>
            <a:ahLst/>
            <a:cxnLst/>
            <a:rect l="0" t="0" r="0" b="0"/>
            <a:pathLst>
              <a:path w="135600" h="34288">
                <a:moveTo>
                  <a:pt x="0" y="11426"/>
                </a:moveTo>
                <a:lnTo>
                  <a:pt x="19683" y="11426"/>
                </a:lnTo>
                <a:lnTo>
                  <a:pt x="23282" y="10156"/>
                </a:lnTo>
                <a:lnTo>
                  <a:pt x="28222" y="8040"/>
                </a:lnTo>
                <a:lnTo>
                  <a:pt x="34055" y="5359"/>
                </a:lnTo>
                <a:lnTo>
                  <a:pt x="39213" y="3571"/>
                </a:lnTo>
                <a:lnTo>
                  <a:pt x="43922" y="2380"/>
                </a:lnTo>
                <a:lnTo>
                  <a:pt x="48331" y="1585"/>
                </a:lnTo>
                <a:lnTo>
                  <a:pt x="52541" y="1056"/>
                </a:lnTo>
                <a:lnTo>
                  <a:pt x="56618" y="703"/>
                </a:lnTo>
                <a:lnTo>
                  <a:pt x="60605" y="467"/>
                </a:lnTo>
                <a:lnTo>
                  <a:pt x="78582" y="206"/>
                </a:lnTo>
                <a:lnTo>
                  <a:pt x="135599" y="0"/>
                </a:lnTo>
                <a:lnTo>
                  <a:pt x="134850" y="1269"/>
                </a:lnTo>
                <a:lnTo>
                  <a:pt x="133080" y="3385"/>
                </a:lnTo>
                <a:lnTo>
                  <a:pt x="130630" y="6065"/>
                </a:lnTo>
                <a:lnTo>
                  <a:pt x="127727" y="7852"/>
                </a:lnTo>
                <a:lnTo>
                  <a:pt x="124521" y="9043"/>
                </a:lnTo>
                <a:lnTo>
                  <a:pt x="121115" y="9838"/>
                </a:lnTo>
                <a:lnTo>
                  <a:pt x="117573" y="10367"/>
                </a:lnTo>
                <a:lnTo>
                  <a:pt x="113943" y="10720"/>
                </a:lnTo>
                <a:lnTo>
                  <a:pt x="110252" y="10956"/>
                </a:lnTo>
                <a:lnTo>
                  <a:pt x="106521" y="11113"/>
                </a:lnTo>
                <a:lnTo>
                  <a:pt x="98989" y="11287"/>
                </a:lnTo>
                <a:lnTo>
                  <a:pt x="95204" y="12603"/>
                </a:lnTo>
                <a:lnTo>
                  <a:pt x="91409" y="14751"/>
                </a:lnTo>
                <a:lnTo>
                  <a:pt x="87610" y="17453"/>
                </a:lnTo>
                <a:lnTo>
                  <a:pt x="82536" y="20524"/>
                </a:lnTo>
                <a:lnTo>
                  <a:pt x="76614" y="23841"/>
                </a:lnTo>
                <a:lnTo>
                  <a:pt x="70126" y="27323"/>
                </a:lnTo>
                <a:lnTo>
                  <a:pt x="64531" y="29644"/>
                </a:lnTo>
                <a:lnTo>
                  <a:pt x="59531" y="31192"/>
                </a:lnTo>
                <a:lnTo>
                  <a:pt x="54928" y="32223"/>
                </a:lnTo>
                <a:lnTo>
                  <a:pt x="50589" y="32911"/>
                </a:lnTo>
                <a:lnTo>
                  <a:pt x="46426" y="33370"/>
                </a:lnTo>
                <a:lnTo>
                  <a:pt x="34290" y="342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61"/>
          <p:cNvSpPr/>
          <p:nvPr/>
        </p:nvSpPr>
        <p:spPr>
          <a:xfrm>
            <a:off x="7635269" y="3451859"/>
            <a:ext cx="182836" cy="217171"/>
          </a:xfrm>
          <a:custGeom>
            <a:avLst/>
            <a:gdLst/>
            <a:ahLst/>
            <a:cxnLst/>
            <a:rect l="0" t="0" r="0" b="0"/>
            <a:pathLst>
              <a:path w="182836" h="217171">
                <a:moveTo>
                  <a:pt x="79981" y="0"/>
                </a:moveTo>
                <a:lnTo>
                  <a:pt x="54230" y="25751"/>
                </a:lnTo>
                <a:lnTo>
                  <a:pt x="50113" y="31137"/>
                </a:lnTo>
                <a:lnTo>
                  <a:pt x="46099" y="37268"/>
                </a:lnTo>
                <a:lnTo>
                  <a:pt x="42153" y="43896"/>
                </a:lnTo>
                <a:lnTo>
                  <a:pt x="38252" y="50854"/>
                </a:lnTo>
                <a:lnTo>
                  <a:pt x="30531" y="65359"/>
                </a:lnTo>
                <a:lnTo>
                  <a:pt x="3824" y="118089"/>
                </a:lnTo>
                <a:lnTo>
                  <a:pt x="2539" y="121906"/>
                </a:lnTo>
                <a:lnTo>
                  <a:pt x="1683" y="125721"/>
                </a:lnTo>
                <a:lnTo>
                  <a:pt x="1112" y="129534"/>
                </a:lnTo>
                <a:lnTo>
                  <a:pt x="732" y="133346"/>
                </a:lnTo>
                <a:lnTo>
                  <a:pt x="478" y="137157"/>
                </a:lnTo>
                <a:lnTo>
                  <a:pt x="309" y="140968"/>
                </a:lnTo>
                <a:lnTo>
                  <a:pt x="121" y="148590"/>
                </a:lnTo>
                <a:lnTo>
                  <a:pt x="0" y="163830"/>
                </a:lnTo>
                <a:lnTo>
                  <a:pt x="1260" y="166370"/>
                </a:lnTo>
                <a:lnTo>
                  <a:pt x="3370" y="168064"/>
                </a:lnTo>
                <a:lnTo>
                  <a:pt x="6048" y="169192"/>
                </a:lnTo>
                <a:lnTo>
                  <a:pt x="7831" y="171215"/>
                </a:lnTo>
                <a:lnTo>
                  <a:pt x="9021" y="173834"/>
                </a:lnTo>
                <a:lnTo>
                  <a:pt x="9814" y="176849"/>
                </a:lnTo>
                <a:lnTo>
                  <a:pt x="11613" y="178860"/>
                </a:lnTo>
                <a:lnTo>
                  <a:pt x="14082" y="180200"/>
                </a:lnTo>
                <a:lnTo>
                  <a:pt x="16998" y="181094"/>
                </a:lnTo>
                <a:lnTo>
                  <a:pt x="20212" y="182959"/>
                </a:lnTo>
                <a:lnTo>
                  <a:pt x="23625" y="185473"/>
                </a:lnTo>
                <a:lnTo>
                  <a:pt x="27171" y="188419"/>
                </a:lnTo>
                <a:lnTo>
                  <a:pt x="30804" y="190383"/>
                </a:lnTo>
                <a:lnTo>
                  <a:pt x="34496" y="191692"/>
                </a:lnTo>
                <a:lnTo>
                  <a:pt x="38228" y="192565"/>
                </a:lnTo>
                <a:lnTo>
                  <a:pt x="40715" y="194417"/>
                </a:lnTo>
                <a:lnTo>
                  <a:pt x="42373" y="196921"/>
                </a:lnTo>
                <a:lnTo>
                  <a:pt x="43479" y="199861"/>
                </a:lnTo>
                <a:lnTo>
                  <a:pt x="46756" y="201821"/>
                </a:lnTo>
                <a:lnTo>
                  <a:pt x="51481" y="203127"/>
                </a:lnTo>
                <a:lnTo>
                  <a:pt x="57170" y="203998"/>
                </a:lnTo>
                <a:lnTo>
                  <a:pt x="62234" y="204579"/>
                </a:lnTo>
                <a:lnTo>
                  <a:pt x="66880" y="204967"/>
                </a:lnTo>
                <a:lnTo>
                  <a:pt x="71247" y="205224"/>
                </a:lnTo>
                <a:lnTo>
                  <a:pt x="82872" y="205511"/>
                </a:lnTo>
                <a:lnTo>
                  <a:pt x="89528" y="205588"/>
                </a:lnTo>
                <a:lnTo>
                  <a:pt x="96506" y="204368"/>
                </a:lnTo>
                <a:lnTo>
                  <a:pt x="103697" y="202286"/>
                </a:lnTo>
                <a:lnTo>
                  <a:pt x="111032" y="199627"/>
                </a:lnTo>
                <a:lnTo>
                  <a:pt x="118461" y="196585"/>
                </a:lnTo>
                <a:lnTo>
                  <a:pt x="125954" y="193287"/>
                </a:lnTo>
                <a:lnTo>
                  <a:pt x="133490" y="189818"/>
                </a:lnTo>
                <a:lnTo>
                  <a:pt x="141054" y="184966"/>
                </a:lnTo>
                <a:lnTo>
                  <a:pt x="148636" y="179191"/>
                </a:lnTo>
                <a:lnTo>
                  <a:pt x="156231" y="172800"/>
                </a:lnTo>
                <a:lnTo>
                  <a:pt x="161294" y="167270"/>
                </a:lnTo>
                <a:lnTo>
                  <a:pt x="164669" y="162314"/>
                </a:lnTo>
                <a:lnTo>
                  <a:pt x="166920" y="157740"/>
                </a:lnTo>
                <a:lnTo>
                  <a:pt x="169691" y="153420"/>
                </a:lnTo>
                <a:lnTo>
                  <a:pt x="172807" y="149270"/>
                </a:lnTo>
                <a:lnTo>
                  <a:pt x="180867" y="139553"/>
                </a:lnTo>
                <a:lnTo>
                  <a:pt x="181969" y="134837"/>
                </a:lnTo>
                <a:lnTo>
                  <a:pt x="182677" y="127529"/>
                </a:lnTo>
                <a:lnTo>
                  <a:pt x="182773" y="123143"/>
                </a:lnTo>
                <a:lnTo>
                  <a:pt x="182835" y="116047"/>
                </a:lnTo>
                <a:lnTo>
                  <a:pt x="179457" y="111690"/>
                </a:lnTo>
                <a:lnTo>
                  <a:pt x="173008" y="104613"/>
                </a:lnTo>
                <a:lnTo>
                  <a:pt x="171209" y="104032"/>
                </a:lnTo>
                <a:lnTo>
                  <a:pt x="165823" y="103387"/>
                </a:lnTo>
                <a:lnTo>
                  <a:pt x="162610" y="104484"/>
                </a:lnTo>
                <a:lnTo>
                  <a:pt x="159197" y="106486"/>
                </a:lnTo>
                <a:lnTo>
                  <a:pt x="155651" y="109091"/>
                </a:lnTo>
                <a:lnTo>
                  <a:pt x="149477" y="112098"/>
                </a:lnTo>
                <a:lnTo>
                  <a:pt x="141552" y="115372"/>
                </a:lnTo>
                <a:lnTo>
                  <a:pt x="132459" y="118825"/>
                </a:lnTo>
                <a:lnTo>
                  <a:pt x="125126" y="122397"/>
                </a:lnTo>
                <a:lnTo>
                  <a:pt x="118967" y="126048"/>
                </a:lnTo>
                <a:lnTo>
                  <a:pt x="113592" y="129752"/>
                </a:lnTo>
                <a:lnTo>
                  <a:pt x="108738" y="134761"/>
                </a:lnTo>
                <a:lnTo>
                  <a:pt x="104233" y="140641"/>
                </a:lnTo>
                <a:lnTo>
                  <a:pt x="99958" y="147101"/>
                </a:lnTo>
                <a:lnTo>
                  <a:pt x="95839" y="152677"/>
                </a:lnTo>
                <a:lnTo>
                  <a:pt x="91822" y="157665"/>
                </a:lnTo>
                <a:lnTo>
                  <a:pt x="82320" y="168728"/>
                </a:lnTo>
                <a:lnTo>
                  <a:pt x="81539" y="173445"/>
                </a:lnTo>
                <a:lnTo>
                  <a:pt x="81020" y="180400"/>
                </a:lnTo>
                <a:lnTo>
                  <a:pt x="80289" y="198232"/>
                </a:lnTo>
                <a:lnTo>
                  <a:pt x="79981" y="2171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62"/>
          <p:cNvSpPr/>
          <p:nvPr/>
        </p:nvSpPr>
        <p:spPr>
          <a:xfrm>
            <a:off x="7886713" y="3422541"/>
            <a:ext cx="148420" cy="189284"/>
          </a:xfrm>
          <a:custGeom>
            <a:avLst/>
            <a:gdLst/>
            <a:ahLst/>
            <a:cxnLst/>
            <a:rect l="0" t="0" r="0" b="0"/>
            <a:pathLst>
              <a:path w="148420" h="189284">
                <a:moveTo>
                  <a:pt x="57137" y="29318"/>
                </a:moveTo>
                <a:lnTo>
                  <a:pt x="45001" y="35387"/>
                </a:lnTo>
                <a:lnTo>
                  <a:pt x="40156" y="38444"/>
                </a:lnTo>
                <a:lnTo>
                  <a:pt x="35656" y="41752"/>
                </a:lnTo>
                <a:lnTo>
                  <a:pt x="31386" y="45227"/>
                </a:lnTo>
                <a:lnTo>
                  <a:pt x="28540" y="48814"/>
                </a:lnTo>
                <a:lnTo>
                  <a:pt x="26642" y="52476"/>
                </a:lnTo>
                <a:lnTo>
                  <a:pt x="25376" y="56186"/>
                </a:lnTo>
                <a:lnTo>
                  <a:pt x="23263" y="59930"/>
                </a:lnTo>
                <a:lnTo>
                  <a:pt x="20584" y="63696"/>
                </a:lnTo>
                <a:lnTo>
                  <a:pt x="17528" y="67477"/>
                </a:lnTo>
                <a:lnTo>
                  <a:pt x="15491" y="71268"/>
                </a:lnTo>
                <a:lnTo>
                  <a:pt x="14133" y="75064"/>
                </a:lnTo>
                <a:lnTo>
                  <a:pt x="13228" y="78866"/>
                </a:lnTo>
                <a:lnTo>
                  <a:pt x="11353" y="83940"/>
                </a:lnTo>
                <a:lnTo>
                  <a:pt x="8835" y="89863"/>
                </a:lnTo>
                <a:lnTo>
                  <a:pt x="5885" y="96351"/>
                </a:lnTo>
                <a:lnTo>
                  <a:pt x="3919" y="103217"/>
                </a:lnTo>
                <a:lnTo>
                  <a:pt x="2608" y="110334"/>
                </a:lnTo>
                <a:lnTo>
                  <a:pt x="1734" y="117619"/>
                </a:lnTo>
                <a:lnTo>
                  <a:pt x="1152" y="123745"/>
                </a:lnTo>
                <a:lnTo>
                  <a:pt x="763" y="129100"/>
                </a:lnTo>
                <a:lnTo>
                  <a:pt x="505" y="133939"/>
                </a:lnTo>
                <a:lnTo>
                  <a:pt x="217" y="142703"/>
                </a:lnTo>
                <a:lnTo>
                  <a:pt x="0" y="164167"/>
                </a:lnTo>
                <a:lnTo>
                  <a:pt x="3379" y="168838"/>
                </a:lnTo>
                <a:lnTo>
                  <a:pt x="6058" y="171861"/>
                </a:lnTo>
                <a:lnTo>
                  <a:pt x="7844" y="175147"/>
                </a:lnTo>
                <a:lnTo>
                  <a:pt x="9036" y="178607"/>
                </a:lnTo>
                <a:lnTo>
                  <a:pt x="10946" y="187219"/>
                </a:lnTo>
                <a:lnTo>
                  <a:pt x="12373" y="187925"/>
                </a:lnTo>
                <a:lnTo>
                  <a:pt x="14594" y="188397"/>
                </a:lnTo>
                <a:lnTo>
                  <a:pt x="21216" y="189152"/>
                </a:lnTo>
                <a:lnTo>
                  <a:pt x="28896" y="189256"/>
                </a:lnTo>
                <a:lnTo>
                  <a:pt x="34499" y="189283"/>
                </a:lnTo>
                <a:lnTo>
                  <a:pt x="39504" y="188032"/>
                </a:lnTo>
                <a:lnTo>
                  <a:pt x="44112" y="185927"/>
                </a:lnTo>
                <a:lnTo>
                  <a:pt x="48453" y="183254"/>
                </a:lnTo>
                <a:lnTo>
                  <a:pt x="52618" y="181472"/>
                </a:lnTo>
                <a:lnTo>
                  <a:pt x="56664" y="180285"/>
                </a:lnTo>
                <a:lnTo>
                  <a:pt x="60632" y="179493"/>
                </a:lnTo>
                <a:lnTo>
                  <a:pt x="64547" y="177695"/>
                </a:lnTo>
                <a:lnTo>
                  <a:pt x="68427" y="175226"/>
                </a:lnTo>
                <a:lnTo>
                  <a:pt x="72283" y="172310"/>
                </a:lnTo>
                <a:lnTo>
                  <a:pt x="77394" y="169096"/>
                </a:lnTo>
                <a:lnTo>
                  <a:pt x="83342" y="165683"/>
                </a:lnTo>
                <a:lnTo>
                  <a:pt x="89846" y="162139"/>
                </a:lnTo>
                <a:lnTo>
                  <a:pt x="95453" y="158505"/>
                </a:lnTo>
                <a:lnTo>
                  <a:pt x="100461" y="154813"/>
                </a:lnTo>
                <a:lnTo>
                  <a:pt x="105069" y="151082"/>
                </a:lnTo>
                <a:lnTo>
                  <a:pt x="109412" y="146054"/>
                </a:lnTo>
                <a:lnTo>
                  <a:pt x="113577" y="140162"/>
                </a:lnTo>
                <a:lnTo>
                  <a:pt x="117624" y="133694"/>
                </a:lnTo>
                <a:lnTo>
                  <a:pt x="121591" y="128112"/>
                </a:lnTo>
                <a:lnTo>
                  <a:pt x="125507" y="123121"/>
                </a:lnTo>
                <a:lnTo>
                  <a:pt x="129386" y="118523"/>
                </a:lnTo>
                <a:lnTo>
                  <a:pt x="131973" y="114188"/>
                </a:lnTo>
                <a:lnTo>
                  <a:pt x="133697" y="110029"/>
                </a:lnTo>
                <a:lnTo>
                  <a:pt x="134847" y="105985"/>
                </a:lnTo>
                <a:lnTo>
                  <a:pt x="136884" y="100750"/>
                </a:lnTo>
                <a:lnTo>
                  <a:pt x="139511" y="94719"/>
                </a:lnTo>
                <a:lnTo>
                  <a:pt x="142533" y="88159"/>
                </a:lnTo>
                <a:lnTo>
                  <a:pt x="144547" y="82515"/>
                </a:lnTo>
                <a:lnTo>
                  <a:pt x="145891" y="77483"/>
                </a:lnTo>
                <a:lnTo>
                  <a:pt x="146786" y="72858"/>
                </a:lnTo>
                <a:lnTo>
                  <a:pt x="147383" y="68505"/>
                </a:lnTo>
                <a:lnTo>
                  <a:pt x="147781" y="64333"/>
                </a:lnTo>
                <a:lnTo>
                  <a:pt x="148046" y="60282"/>
                </a:lnTo>
                <a:lnTo>
                  <a:pt x="148340" y="49006"/>
                </a:lnTo>
                <a:lnTo>
                  <a:pt x="148419" y="42444"/>
                </a:lnTo>
                <a:lnTo>
                  <a:pt x="147202" y="38069"/>
                </a:lnTo>
                <a:lnTo>
                  <a:pt x="145120" y="35152"/>
                </a:lnTo>
                <a:lnTo>
                  <a:pt x="142462" y="33207"/>
                </a:lnTo>
                <a:lnTo>
                  <a:pt x="139420" y="30641"/>
                </a:lnTo>
                <a:lnTo>
                  <a:pt x="136122" y="27660"/>
                </a:lnTo>
                <a:lnTo>
                  <a:pt x="129072" y="20961"/>
                </a:lnTo>
                <a:lnTo>
                  <a:pt x="121705" y="13751"/>
                </a:lnTo>
                <a:lnTo>
                  <a:pt x="117961" y="11320"/>
                </a:lnTo>
                <a:lnTo>
                  <a:pt x="114197" y="9700"/>
                </a:lnTo>
                <a:lnTo>
                  <a:pt x="105096" y="7098"/>
                </a:lnTo>
                <a:lnTo>
                  <a:pt x="100466" y="3356"/>
                </a:lnTo>
                <a:lnTo>
                  <a:pt x="97453" y="581"/>
                </a:lnTo>
                <a:lnTo>
                  <a:pt x="94174" y="0"/>
                </a:lnTo>
                <a:lnTo>
                  <a:pt x="90718" y="882"/>
                </a:lnTo>
                <a:lnTo>
                  <a:pt x="87144" y="2741"/>
                </a:lnTo>
                <a:lnTo>
                  <a:pt x="83491" y="3980"/>
                </a:lnTo>
                <a:lnTo>
                  <a:pt x="79786" y="4806"/>
                </a:lnTo>
                <a:lnTo>
                  <a:pt x="68566" y="64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63"/>
          <p:cNvSpPr/>
          <p:nvPr/>
        </p:nvSpPr>
        <p:spPr>
          <a:xfrm>
            <a:off x="7201052" y="4389119"/>
            <a:ext cx="154541" cy="250934"/>
          </a:xfrm>
          <a:custGeom>
            <a:avLst/>
            <a:gdLst/>
            <a:ahLst/>
            <a:cxnLst/>
            <a:rect l="0" t="0" r="0" b="0"/>
            <a:pathLst>
              <a:path w="154541" h="250934">
                <a:moveTo>
                  <a:pt x="45567" y="0"/>
                </a:moveTo>
                <a:lnTo>
                  <a:pt x="39500" y="12136"/>
                </a:lnTo>
                <a:lnTo>
                  <a:pt x="36442" y="20791"/>
                </a:lnTo>
                <a:lnTo>
                  <a:pt x="33135" y="31641"/>
                </a:lnTo>
                <a:lnTo>
                  <a:pt x="24767" y="61284"/>
                </a:lnTo>
                <a:lnTo>
                  <a:pt x="17250" y="84622"/>
                </a:lnTo>
                <a:lnTo>
                  <a:pt x="15260" y="91975"/>
                </a:lnTo>
                <a:lnTo>
                  <a:pt x="13932" y="98147"/>
                </a:lnTo>
                <a:lnTo>
                  <a:pt x="13047" y="103531"/>
                </a:lnTo>
                <a:lnTo>
                  <a:pt x="11187" y="108391"/>
                </a:lnTo>
                <a:lnTo>
                  <a:pt x="8677" y="112901"/>
                </a:lnTo>
                <a:lnTo>
                  <a:pt x="5734" y="117178"/>
                </a:lnTo>
                <a:lnTo>
                  <a:pt x="3771" y="121298"/>
                </a:lnTo>
                <a:lnTo>
                  <a:pt x="2464" y="125316"/>
                </a:lnTo>
                <a:lnTo>
                  <a:pt x="1592" y="129264"/>
                </a:lnTo>
                <a:lnTo>
                  <a:pt x="623" y="137038"/>
                </a:lnTo>
                <a:lnTo>
                  <a:pt x="365" y="140888"/>
                </a:lnTo>
                <a:lnTo>
                  <a:pt x="0" y="176647"/>
                </a:lnTo>
                <a:lnTo>
                  <a:pt x="1220" y="187615"/>
                </a:lnTo>
                <a:lnTo>
                  <a:pt x="3302" y="196197"/>
                </a:lnTo>
                <a:lnTo>
                  <a:pt x="9702" y="213027"/>
                </a:lnTo>
                <a:lnTo>
                  <a:pt x="13964" y="218716"/>
                </a:lnTo>
                <a:lnTo>
                  <a:pt x="16879" y="222011"/>
                </a:lnTo>
                <a:lnTo>
                  <a:pt x="18822" y="225477"/>
                </a:lnTo>
                <a:lnTo>
                  <a:pt x="20980" y="232716"/>
                </a:lnTo>
                <a:lnTo>
                  <a:pt x="22826" y="235154"/>
                </a:lnTo>
                <a:lnTo>
                  <a:pt x="25327" y="236780"/>
                </a:lnTo>
                <a:lnTo>
                  <a:pt x="28264" y="237863"/>
                </a:lnTo>
                <a:lnTo>
                  <a:pt x="31491" y="239856"/>
                </a:lnTo>
                <a:lnTo>
                  <a:pt x="34914" y="242454"/>
                </a:lnTo>
                <a:lnTo>
                  <a:pt x="38465" y="245456"/>
                </a:lnTo>
                <a:lnTo>
                  <a:pt x="43372" y="247457"/>
                </a:lnTo>
                <a:lnTo>
                  <a:pt x="49184" y="248792"/>
                </a:lnTo>
                <a:lnTo>
                  <a:pt x="55598" y="249681"/>
                </a:lnTo>
                <a:lnTo>
                  <a:pt x="61145" y="250274"/>
                </a:lnTo>
                <a:lnTo>
                  <a:pt x="66112" y="250670"/>
                </a:lnTo>
                <a:lnTo>
                  <a:pt x="70694" y="250933"/>
                </a:lnTo>
                <a:lnTo>
                  <a:pt x="76289" y="249839"/>
                </a:lnTo>
                <a:lnTo>
                  <a:pt x="82558" y="247840"/>
                </a:lnTo>
                <a:lnTo>
                  <a:pt x="89278" y="245236"/>
                </a:lnTo>
                <a:lnTo>
                  <a:pt x="96298" y="242231"/>
                </a:lnTo>
                <a:lnTo>
                  <a:pt x="110871" y="235505"/>
                </a:lnTo>
                <a:lnTo>
                  <a:pt x="117043" y="231934"/>
                </a:lnTo>
                <a:lnTo>
                  <a:pt x="122428" y="228283"/>
                </a:lnTo>
                <a:lnTo>
                  <a:pt x="127288" y="224578"/>
                </a:lnTo>
                <a:lnTo>
                  <a:pt x="131798" y="219569"/>
                </a:lnTo>
                <a:lnTo>
                  <a:pt x="136074" y="213689"/>
                </a:lnTo>
                <a:lnTo>
                  <a:pt x="140196" y="207230"/>
                </a:lnTo>
                <a:lnTo>
                  <a:pt x="142943" y="201653"/>
                </a:lnTo>
                <a:lnTo>
                  <a:pt x="144774" y="196666"/>
                </a:lnTo>
                <a:lnTo>
                  <a:pt x="145996" y="192071"/>
                </a:lnTo>
                <a:lnTo>
                  <a:pt x="148080" y="187737"/>
                </a:lnTo>
                <a:lnTo>
                  <a:pt x="150739" y="183579"/>
                </a:lnTo>
                <a:lnTo>
                  <a:pt x="153782" y="179536"/>
                </a:lnTo>
                <a:lnTo>
                  <a:pt x="154540" y="175570"/>
                </a:lnTo>
                <a:lnTo>
                  <a:pt x="153776" y="171657"/>
                </a:lnTo>
                <a:lnTo>
                  <a:pt x="150810" y="163922"/>
                </a:lnTo>
                <a:lnTo>
                  <a:pt x="149493" y="156252"/>
                </a:lnTo>
                <a:lnTo>
                  <a:pt x="147870" y="153698"/>
                </a:lnTo>
                <a:lnTo>
                  <a:pt x="145520" y="151995"/>
                </a:lnTo>
                <a:lnTo>
                  <a:pt x="142683" y="150860"/>
                </a:lnTo>
                <a:lnTo>
                  <a:pt x="139521" y="148833"/>
                </a:lnTo>
                <a:lnTo>
                  <a:pt x="136143" y="146213"/>
                </a:lnTo>
                <a:lnTo>
                  <a:pt x="132622" y="143195"/>
                </a:lnTo>
                <a:lnTo>
                  <a:pt x="129003" y="142454"/>
                </a:lnTo>
                <a:lnTo>
                  <a:pt x="125321" y="143229"/>
                </a:lnTo>
                <a:lnTo>
                  <a:pt x="121597" y="145017"/>
                </a:lnTo>
                <a:lnTo>
                  <a:pt x="117843" y="146208"/>
                </a:lnTo>
                <a:lnTo>
                  <a:pt x="114072" y="147002"/>
                </a:lnTo>
                <a:lnTo>
                  <a:pt x="110286" y="147531"/>
                </a:lnTo>
                <a:lnTo>
                  <a:pt x="106494" y="149154"/>
                </a:lnTo>
                <a:lnTo>
                  <a:pt x="102695" y="151506"/>
                </a:lnTo>
                <a:lnTo>
                  <a:pt x="93541" y="158339"/>
                </a:lnTo>
                <a:lnTo>
                  <a:pt x="88903" y="162660"/>
                </a:lnTo>
                <a:lnTo>
                  <a:pt x="75577" y="175782"/>
                </a:lnTo>
                <a:lnTo>
                  <a:pt x="73193" y="179418"/>
                </a:lnTo>
                <a:lnTo>
                  <a:pt x="70546" y="186845"/>
                </a:lnTo>
                <a:lnTo>
                  <a:pt x="69370" y="194379"/>
                </a:lnTo>
                <a:lnTo>
                  <a:pt x="56998" y="2171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64"/>
          <p:cNvSpPr/>
          <p:nvPr/>
        </p:nvSpPr>
        <p:spPr>
          <a:xfrm>
            <a:off x="7422915" y="4400550"/>
            <a:ext cx="109454" cy="159839"/>
          </a:xfrm>
          <a:custGeom>
            <a:avLst/>
            <a:gdLst/>
            <a:ahLst/>
            <a:cxnLst/>
            <a:rect l="0" t="0" r="0" b="0"/>
            <a:pathLst>
              <a:path w="109454" h="159839">
                <a:moveTo>
                  <a:pt x="6585" y="22859"/>
                </a:moveTo>
                <a:lnTo>
                  <a:pt x="6585" y="48610"/>
                </a:lnTo>
                <a:lnTo>
                  <a:pt x="5315" y="53996"/>
                </a:lnTo>
                <a:lnTo>
                  <a:pt x="3198" y="60127"/>
                </a:lnTo>
                <a:lnTo>
                  <a:pt x="517" y="66755"/>
                </a:lnTo>
                <a:lnTo>
                  <a:pt x="0" y="76253"/>
                </a:lnTo>
                <a:lnTo>
                  <a:pt x="924" y="87665"/>
                </a:lnTo>
                <a:lnTo>
                  <a:pt x="2811" y="100353"/>
                </a:lnTo>
                <a:lnTo>
                  <a:pt x="5339" y="111352"/>
                </a:lnTo>
                <a:lnTo>
                  <a:pt x="8294" y="121224"/>
                </a:lnTo>
                <a:lnTo>
                  <a:pt x="16095" y="143184"/>
                </a:lnTo>
                <a:lnTo>
                  <a:pt x="18005" y="146256"/>
                </a:lnTo>
                <a:lnTo>
                  <a:pt x="20548" y="149574"/>
                </a:lnTo>
                <a:lnTo>
                  <a:pt x="23513" y="153056"/>
                </a:lnTo>
                <a:lnTo>
                  <a:pt x="26761" y="155377"/>
                </a:lnTo>
                <a:lnTo>
                  <a:pt x="30195" y="156924"/>
                </a:lnTo>
                <a:lnTo>
                  <a:pt x="33754" y="157956"/>
                </a:lnTo>
                <a:lnTo>
                  <a:pt x="37398" y="158644"/>
                </a:lnTo>
                <a:lnTo>
                  <a:pt x="41097" y="159102"/>
                </a:lnTo>
                <a:lnTo>
                  <a:pt x="44833" y="159408"/>
                </a:lnTo>
                <a:lnTo>
                  <a:pt x="48594" y="159612"/>
                </a:lnTo>
                <a:lnTo>
                  <a:pt x="56158" y="159838"/>
                </a:lnTo>
                <a:lnTo>
                  <a:pt x="61224" y="158629"/>
                </a:lnTo>
                <a:lnTo>
                  <a:pt x="67141" y="156552"/>
                </a:lnTo>
                <a:lnTo>
                  <a:pt x="73625" y="153898"/>
                </a:lnTo>
                <a:lnTo>
                  <a:pt x="79218" y="152129"/>
                </a:lnTo>
                <a:lnTo>
                  <a:pt x="84217" y="150949"/>
                </a:lnTo>
                <a:lnTo>
                  <a:pt x="95298" y="149056"/>
                </a:lnTo>
                <a:lnTo>
                  <a:pt x="97476" y="147630"/>
                </a:lnTo>
                <a:lnTo>
                  <a:pt x="100199" y="145410"/>
                </a:lnTo>
                <a:lnTo>
                  <a:pt x="103285" y="142660"/>
                </a:lnTo>
                <a:lnTo>
                  <a:pt x="105341" y="139556"/>
                </a:lnTo>
                <a:lnTo>
                  <a:pt x="106712" y="136218"/>
                </a:lnTo>
                <a:lnTo>
                  <a:pt x="107626" y="132721"/>
                </a:lnTo>
                <a:lnTo>
                  <a:pt x="108236" y="129121"/>
                </a:lnTo>
                <a:lnTo>
                  <a:pt x="108643" y="125450"/>
                </a:lnTo>
                <a:lnTo>
                  <a:pt x="108913" y="121733"/>
                </a:lnTo>
                <a:lnTo>
                  <a:pt x="109094" y="116715"/>
                </a:lnTo>
                <a:lnTo>
                  <a:pt x="109423" y="92723"/>
                </a:lnTo>
                <a:lnTo>
                  <a:pt x="109453" y="64671"/>
                </a:lnTo>
                <a:lnTo>
                  <a:pt x="108183" y="60893"/>
                </a:lnTo>
                <a:lnTo>
                  <a:pt x="106068" y="57106"/>
                </a:lnTo>
                <a:lnTo>
                  <a:pt x="103386" y="53310"/>
                </a:lnTo>
                <a:lnTo>
                  <a:pt x="101599" y="49510"/>
                </a:lnTo>
                <a:lnTo>
                  <a:pt x="100407" y="45706"/>
                </a:lnTo>
                <a:lnTo>
                  <a:pt x="99613" y="41901"/>
                </a:lnTo>
                <a:lnTo>
                  <a:pt x="97814" y="38094"/>
                </a:lnTo>
                <a:lnTo>
                  <a:pt x="95344" y="34285"/>
                </a:lnTo>
                <a:lnTo>
                  <a:pt x="92427" y="30477"/>
                </a:lnTo>
                <a:lnTo>
                  <a:pt x="89214" y="26668"/>
                </a:lnTo>
                <a:lnTo>
                  <a:pt x="85801" y="22858"/>
                </a:lnTo>
                <a:lnTo>
                  <a:pt x="78621" y="15239"/>
                </a:lnTo>
                <a:lnTo>
                  <a:pt x="71198" y="7619"/>
                </a:lnTo>
                <a:lnTo>
                  <a:pt x="67440" y="5079"/>
                </a:lnTo>
                <a:lnTo>
                  <a:pt x="63665" y="3386"/>
                </a:lnTo>
                <a:lnTo>
                  <a:pt x="59878" y="2257"/>
                </a:lnTo>
                <a:lnTo>
                  <a:pt x="56084" y="1504"/>
                </a:lnTo>
                <a:lnTo>
                  <a:pt x="52284" y="1003"/>
                </a:lnTo>
                <a:lnTo>
                  <a:pt x="2944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a:t>
            </a:r>
            <a:endParaRPr lang="en-US" dirty="0"/>
          </a:p>
        </p:txBody>
      </p:sp>
      <p:sp>
        <p:nvSpPr>
          <p:cNvPr id="3" name="Content Placeholder 2"/>
          <p:cNvSpPr>
            <a:spLocks noGrp="1"/>
          </p:cNvSpPr>
          <p:nvPr>
            <p:ph idx="1"/>
          </p:nvPr>
        </p:nvSpPr>
        <p:spPr/>
        <p:txBody>
          <a:bodyPr/>
          <a:lstStyle/>
          <a:p>
            <a:r>
              <a:rPr lang="en-US" dirty="0" smtClean="0"/>
              <a:t>If two lines are cut by a transversal and alternate interior angles are congruent, then the lines are parallel.</a:t>
            </a:r>
            <a:endParaRPr lang="en-US" dirty="0"/>
          </a:p>
        </p:txBody>
      </p:sp>
      <p:sp>
        <p:nvSpPr>
          <p:cNvPr id="4" name="SMARTPenAnnotation31"/>
          <p:cNvSpPr/>
          <p:nvPr/>
        </p:nvSpPr>
        <p:spPr>
          <a:xfrm>
            <a:off x="5326379" y="3806342"/>
            <a:ext cx="2971801" cy="91288"/>
          </a:xfrm>
          <a:custGeom>
            <a:avLst/>
            <a:gdLst/>
            <a:ahLst/>
            <a:cxnLst/>
            <a:rect l="0" t="0" r="0" b="0"/>
            <a:pathLst>
              <a:path w="2971801" h="91288">
                <a:moveTo>
                  <a:pt x="0" y="91287"/>
                </a:moveTo>
                <a:lnTo>
                  <a:pt x="0" y="81446"/>
                </a:lnTo>
                <a:lnTo>
                  <a:pt x="1271" y="80917"/>
                </a:lnTo>
                <a:lnTo>
                  <a:pt x="15821" y="80067"/>
                </a:lnTo>
                <a:lnTo>
                  <a:pt x="309683" y="79858"/>
                </a:lnTo>
                <a:lnTo>
                  <a:pt x="324565" y="78587"/>
                </a:lnTo>
                <a:lnTo>
                  <a:pt x="342107" y="76471"/>
                </a:lnTo>
                <a:lnTo>
                  <a:pt x="361422" y="73790"/>
                </a:lnTo>
                <a:lnTo>
                  <a:pt x="380648" y="72002"/>
                </a:lnTo>
                <a:lnTo>
                  <a:pt x="445666" y="69487"/>
                </a:lnTo>
                <a:lnTo>
                  <a:pt x="512611" y="68898"/>
                </a:lnTo>
                <a:lnTo>
                  <a:pt x="616024" y="65250"/>
                </a:lnTo>
                <a:lnTo>
                  <a:pt x="732258" y="60665"/>
                </a:lnTo>
                <a:lnTo>
                  <a:pt x="830485" y="58627"/>
                </a:lnTo>
                <a:lnTo>
                  <a:pt x="873697" y="56814"/>
                </a:lnTo>
                <a:lnTo>
                  <a:pt x="913935" y="54335"/>
                </a:lnTo>
                <a:lnTo>
                  <a:pt x="981504" y="49464"/>
                </a:lnTo>
                <a:lnTo>
                  <a:pt x="1046043" y="46722"/>
                </a:lnTo>
                <a:lnTo>
                  <a:pt x="1115401" y="44639"/>
                </a:lnTo>
                <a:lnTo>
                  <a:pt x="1134761" y="42409"/>
                </a:lnTo>
                <a:lnTo>
                  <a:pt x="1152748" y="39652"/>
                </a:lnTo>
                <a:lnTo>
                  <a:pt x="1173628" y="37814"/>
                </a:lnTo>
                <a:lnTo>
                  <a:pt x="1241681" y="35227"/>
                </a:lnTo>
                <a:lnTo>
                  <a:pt x="1304601" y="33190"/>
                </a:lnTo>
                <a:lnTo>
                  <a:pt x="1398880" y="26378"/>
                </a:lnTo>
                <a:lnTo>
                  <a:pt x="1443838" y="24339"/>
                </a:lnTo>
                <a:lnTo>
                  <a:pt x="1469289" y="22525"/>
                </a:lnTo>
                <a:lnTo>
                  <a:pt x="1528047" y="17123"/>
                </a:lnTo>
                <a:lnTo>
                  <a:pt x="1558448" y="15174"/>
                </a:lnTo>
                <a:lnTo>
                  <a:pt x="1759254" y="5723"/>
                </a:lnTo>
                <a:lnTo>
                  <a:pt x="1915154" y="2459"/>
                </a:lnTo>
                <a:lnTo>
                  <a:pt x="2241844" y="0"/>
                </a:lnTo>
                <a:lnTo>
                  <a:pt x="2261643" y="1219"/>
                </a:lnTo>
                <a:lnTo>
                  <a:pt x="2279922" y="3302"/>
                </a:lnTo>
                <a:lnTo>
                  <a:pt x="2297188" y="5960"/>
                </a:lnTo>
                <a:lnTo>
                  <a:pt x="2329920" y="5528"/>
                </a:lnTo>
                <a:lnTo>
                  <a:pt x="2375370" y="3642"/>
                </a:lnTo>
                <a:lnTo>
                  <a:pt x="2414160" y="4917"/>
                </a:lnTo>
                <a:lnTo>
                  <a:pt x="2522517" y="9393"/>
                </a:lnTo>
                <a:lnTo>
                  <a:pt x="2607116" y="10719"/>
                </a:lnTo>
                <a:lnTo>
                  <a:pt x="2809726" y="11245"/>
                </a:lnTo>
                <a:lnTo>
                  <a:pt x="2824381" y="12526"/>
                </a:lnTo>
                <a:lnTo>
                  <a:pt x="2836690" y="14650"/>
                </a:lnTo>
                <a:lnTo>
                  <a:pt x="2847438" y="17336"/>
                </a:lnTo>
                <a:lnTo>
                  <a:pt x="2863492" y="19126"/>
                </a:lnTo>
                <a:lnTo>
                  <a:pt x="2922212" y="21646"/>
                </a:lnTo>
                <a:lnTo>
                  <a:pt x="2971800" y="2270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32"/>
          <p:cNvSpPr/>
          <p:nvPr/>
        </p:nvSpPr>
        <p:spPr>
          <a:xfrm>
            <a:off x="5394959" y="4640579"/>
            <a:ext cx="3074671" cy="308611"/>
          </a:xfrm>
          <a:custGeom>
            <a:avLst/>
            <a:gdLst/>
            <a:ahLst/>
            <a:cxnLst/>
            <a:rect l="0" t="0" r="0" b="0"/>
            <a:pathLst>
              <a:path w="3074671" h="308611">
                <a:moveTo>
                  <a:pt x="0" y="308610"/>
                </a:moveTo>
                <a:lnTo>
                  <a:pt x="16981" y="300755"/>
                </a:lnTo>
                <a:lnTo>
                  <a:pt x="57439" y="289639"/>
                </a:lnTo>
                <a:lnTo>
                  <a:pt x="81949" y="286519"/>
                </a:lnTo>
                <a:lnTo>
                  <a:pt x="133925" y="279205"/>
                </a:lnTo>
                <a:lnTo>
                  <a:pt x="165483" y="273767"/>
                </a:lnTo>
                <a:lnTo>
                  <a:pt x="207322" y="264338"/>
                </a:lnTo>
                <a:lnTo>
                  <a:pt x="245156" y="255276"/>
                </a:lnTo>
                <a:lnTo>
                  <a:pt x="305475" y="249423"/>
                </a:lnTo>
                <a:lnTo>
                  <a:pt x="329380" y="245022"/>
                </a:lnTo>
                <a:lnTo>
                  <a:pt x="378802" y="235899"/>
                </a:lnTo>
                <a:lnTo>
                  <a:pt x="441573" y="226655"/>
                </a:lnTo>
                <a:lnTo>
                  <a:pt x="470575" y="220116"/>
                </a:lnTo>
                <a:lnTo>
                  <a:pt x="525933" y="210564"/>
                </a:lnTo>
                <a:lnTo>
                  <a:pt x="577049" y="204630"/>
                </a:lnTo>
                <a:lnTo>
                  <a:pt x="751709" y="174111"/>
                </a:lnTo>
                <a:lnTo>
                  <a:pt x="811190" y="166283"/>
                </a:lnTo>
                <a:lnTo>
                  <a:pt x="873237" y="158490"/>
                </a:lnTo>
                <a:lnTo>
                  <a:pt x="945781" y="144478"/>
                </a:lnTo>
                <a:lnTo>
                  <a:pt x="993540" y="137026"/>
                </a:lnTo>
                <a:lnTo>
                  <a:pt x="1020500" y="133261"/>
                </a:lnTo>
                <a:lnTo>
                  <a:pt x="1056254" y="126941"/>
                </a:lnTo>
                <a:lnTo>
                  <a:pt x="1143393" y="109758"/>
                </a:lnTo>
                <a:lnTo>
                  <a:pt x="1178822" y="103652"/>
                </a:lnTo>
                <a:lnTo>
                  <a:pt x="1350761" y="80913"/>
                </a:lnTo>
                <a:lnTo>
                  <a:pt x="1437957" y="72234"/>
                </a:lnTo>
                <a:lnTo>
                  <a:pt x="1526305" y="63595"/>
                </a:lnTo>
                <a:lnTo>
                  <a:pt x="1577941" y="56628"/>
                </a:lnTo>
                <a:lnTo>
                  <a:pt x="1656764" y="47875"/>
                </a:lnTo>
                <a:lnTo>
                  <a:pt x="1745829" y="46004"/>
                </a:lnTo>
                <a:lnTo>
                  <a:pt x="1833726" y="44488"/>
                </a:lnTo>
                <a:lnTo>
                  <a:pt x="1918031" y="36606"/>
                </a:lnTo>
                <a:lnTo>
                  <a:pt x="2119822" y="27498"/>
                </a:lnTo>
                <a:lnTo>
                  <a:pt x="2230977" y="24234"/>
                </a:lnTo>
                <a:lnTo>
                  <a:pt x="2314430" y="21998"/>
                </a:lnTo>
                <a:lnTo>
                  <a:pt x="2416746" y="16974"/>
                </a:lnTo>
                <a:lnTo>
                  <a:pt x="2545193" y="13894"/>
                </a:lnTo>
                <a:lnTo>
                  <a:pt x="2615005" y="13073"/>
                </a:lnTo>
                <a:lnTo>
                  <a:pt x="2674247" y="11255"/>
                </a:lnTo>
                <a:lnTo>
                  <a:pt x="2852921" y="1733"/>
                </a:lnTo>
                <a:lnTo>
                  <a:pt x="2928816" y="514"/>
                </a:lnTo>
                <a:lnTo>
                  <a:pt x="307467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3"/>
          <p:cNvSpPr/>
          <p:nvPr/>
        </p:nvSpPr>
        <p:spPr>
          <a:xfrm>
            <a:off x="6389370" y="2948939"/>
            <a:ext cx="1017271" cy="2903221"/>
          </a:xfrm>
          <a:custGeom>
            <a:avLst/>
            <a:gdLst/>
            <a:ahLst/>
            <a:cxnLst/>
            <a:rect l="0" t="0" r="0" b="0"/>
            <a:pathLst>
              <a:path w="1017271" h="2903221">
                <a:moveTo>
                  <a:pt x="0" y="2903220"/>
                </a:moveTo>
                <a:lnTo>
                  <a:pt x="0" y="2865393"/>
                </a:lnTo>
                <a:lnTo>
                  <a:pt x="1270" y="2861492"/>
                </a:lnTo>
                <a:lnTo>
                  <a:pt x="6067" y="2853771"/>
                </a:lnTo>
                <a:lnTo>
                  <a:pt x="9046" y="2842720"/>
                </a:lnTo>
                <a:lnTo>
                  <a:pt x="17026" y="2802793"/>
                </a:lnTo>
                <a:lnTo>
                  <a:pt x="39335" y="2730377"/>
                </a:lnTo>
                <a:lnTo>
                  <a:pt x="61653" y="2631788"/>
                </a:lnTo>
                <a:lnTo>
                  <a:pt x="80101" y="2558584"/>
                </a:lnTo>
                <a:lnTo>
                  <a:pt x="95267" y="2480673"/>
                </a:lnTo>
                <a:lnTo>
                  <a:pt x="182159" y="2106998"/>
                </a:lnTo>
                <a:lnTo>
                  <a:pt x="210888" y="1971202"/>
                </a:lnTo>
                <a:lnTo>
                  <a:pt x="225682" y="1911035"/>
                </a:lnTo>
                <a:lnTo>
                  <a:pt x="292981" y="1654074"/>
                </a:lnTo>
                <a:lnTo>
                  <a:pt x="313094" y="1579694"/>
                </a:lnTo>
                <a:lnTo>
                  <a:pt x="349167" y="1472769"/>
                </a:lnTo>
                <a:lnTo>
                  <a:pt x="370862" y="1398049"/>
                </a:lnTo>
                <a:lnTo>
                  <a:pt x="395353" y="1329342"/>
                </a:lnTo>
                <a:lnTo>
                  <a:pt x="471559" y="1127833"/>
                </a:lnTo>
                <a:lnTo>
                  <a:pt x="504872" y="1037639"/>
                </a:lnTo>
                <a:lnTo>
                  <a:pt x="541051" y="948299"/>
                </a:lnTo>
                <a:lnTo>
                  <a:pt x="618504" y="771140"/>
                </a:lnTo>
                <a:lnTo>
                  <a:pt x="698174" y="598197"/>
                </a:lnTo>
                <a:lnTo>
                  <a:pt x="741818" y="506879"/>
                </a:lnTo>
                <a:lnTo>
                  <a:pt x="770837" y="453717"/>
                </a:lnTo>
                <a:lnTo>
                  <a:pt x="803397" y="393765"/>
                </a:lnTo>
                <a:lnTo>
                  <a:pt x="834289" y="343916"/>
                </a:lnTo>
                <a:lnTo>
                  <a:pt x="855935" y="309062"/>
                </a:lnTo>
                <a:lnTo>
                  <a:pt x="953785" y="143723"/>
                </a:lnTo>
                <a:lnTo>
                  <a:pt x="984951" y="86692"/>
                </a:lnTo>
                <a:lnTo>
                  <a:pt x="1011258" y="31392"/>
                </a:lnTo>
                <a:lnTo>
                  <a:pt x="1015488" y="13958"/>
                </a:lnTo>
                <a:lnTo>
                  <a:pt x="101727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4"/>
          <p:cNvSpPr/>
          <p:nvPr/>
        </p:nvSpPr>
        <p:spPr>
          <a:xfrm>
            <a:off x="6675125" y="3829050"/>
            <a:ext cx="91435" cy="297180"/>
          </a:xfrm>
          <a:custGeom>
            <a:avLst/>
            <a:gdLst/>
            <a:ahLst/>
            <a:cxnLst/>
            <a:rect l="0" t="0" r="0" b="0"/>
            <a:pathLst>
              <a:path w="91435" h="297180">
                <a:moveTo>
                  <a:pt x="45715" y="0"/>
                </a:moveTo>
                <a:lnTo>
                  <a:pt x="39647" y="6067"/>
                </a:lnTo>
                <a:lnTo>
                  <a:pt x="37859" y="10395"/>
                </a:lnTo>
                <a:lnTo>
                  <a:pt x="36668" y="15819"/>
                </a:lnTo>
                <a:lnTo>
                  <a:pt x="35873" y="21976"/>
                </a:lnTo>
                <a:lnTo>
                  <a:pt x="34074" y="28621"/>
                </a:lnTo>
                <a:lnTo>
                  <a:pt x="31604" y="35590"/>
                </a:lnTo>
                <a:lnTo>
                  <a:pt x="28687" y="42776"/>
                </a:lnTo>
                <a:lnTo>
                  <a:pt x="26743" y="48838"/>
                </a:lnTo>
                <a:lnTo>
                  <a:pt x="25447" y="54148"/>
                </a:lnTo>
                <a:lnTo>
                  <a:pt x="24583" y="58958"/>
                </a:lnTo>
                <a:lnTo>
                  <a:pt x="22736" y="64706"/>
                </a:lnTo>
                <a:lnTo>
                  <a:pt x="20236" y="71077"/>
                </a:lnTo>
                <a:lnTo>
                  <a:pt x="17299" y="77865"/>
                </a:lnTo>
                <a:lnTo>
                  <a:pt x="14071" y="87469"/>
                </a:lnTo>
                <a:lnTo>
                  <a:pt x="10649" y="98953"/>
                </a:lnTo>
                <a:lnTo>
                  <a:pt x="7097" y="111688"/>
                </a:lnTo>
                <a:lnTo>
                  <a:pt x="4730" y="121449"/>
                </a:lnTo>
                <a:lnTo>
                  <a:pt x="3151" y="129226"/>
                </a:lnTo>
                <a:lnTo>
                  <a:pt x="2099" y="135680"/>
                </a:lnTo>
                <a:lnTo>
                  <a:pt x="1397" y="142523"/>
                </a:lnTo>
                <a:lnTo>
                  <a:pt x="930" y="149625"/>
                </a:lnTo>
                <a:lnTo>
                  <a:pt x="410" y="163020"/>
                </a:lnTo>
                <a:lnTo>
                  <a:pt x="179" y="173206"/>
                </a:lnTo>
                <a:lnTo>
                  <a:pt x="0" y="236306"/>
                </a:lnTo>
                <a:lnTo>
                  <a:pt x="1268" y="238817"/>
                </a:lnTo>
                <a:lnTo>
                  <a:pt x="3384" y="241761"/>
                </a:lnTo>
                <a:lnTo>
                  <a:pt x="6064" y="244994"/>
                </a:lnTo>
                <a:lnTo>
                  <a:pt x="9121" y="248419"/>
                </a:lnTo>
                <a:lnTo>
                  <a:pt x="15904" y="255611"/>
                </a:lnTo>
                <a:lnTo>
                  <a:pt x="19491" y="260577"/>
                </a:lnTo>
                <a:lnTo>
                  <a:pt x="23152" y="266428"/>
                </a:lnTo>
                <a:lnTo>
                  <a:pt x="26863" y="272869"/>
                </a:lnTo>
                <a:lnTo>
                  <a:pt x="31877" y="277162"/>
                </a:lnTo>
                <a:lnTo>
                  <a:pt x="37759" y="280025"/>
                </a:lnTo>
                <a:lnTo>
                  <a:pt x="53315" y="284619"/>
                </a:lnTo>
                <a:lnTo>
                  <a:pt x="55861" y="284996"/>
                </a:lnTo>
                <a:lnTo>
                  <a:pt x="58829" y="285247"/>
                </a:lnTo>
                <a:lnTo>
                  <a:pt x="62077" y="285414"/>
                </a:lnTo>
                <a:lnTo>
                  <a:pt x="64244" y="286796"/>
                </a:lnTo>
                <a:lnTo>
                  <a:pt x="65687" y="288987"/>
                </a:lnTo>
                <a:lnTo>
                  <a:pt x="66650" y="291718"/>
                </a:lnTo>
                <a:lnTo>
                  <a:pt x="68561" y="293539"/>
                </a:lnTo>
                <a:lnTo>
                  <a:pt x="71105" y="294752"/>
                </a:lnTo>
                <a:lnTo>
                  <a:pt x="91434" y="2971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5"/>
          <p:cNvSpPr/>
          <p:nvPr/>
        </p:nvSpPr>
        <p:spPr>
          <a:xfrm>
            <a:off x="6755130" y="4423409"/>
            <a:ext cx="205252" cy="262892"/>
          </a:xfrm>
          <a:custGeom>
            <a:avLst/>
            <a:gdLst/>
            <a:ahLst/>
            <a:cxnLst/>
            <a:rect l="0" t="0" r="0" b="0"/>
            <a:pathLst>
              <a:path w="205252" h="262892">
                <a:moveTo>
                  <a:pt x="0" y="0"/>
                </a:moveTo>
                <a:lnTo>
                  <a:pt x="104722" y="0"/>
                </a:lnTo>
                <a:lnTo>
                  <a:pt x="112995" y="1270"/>
                </a:lnTo>
                <a:lnTo>
                  <a:pt x="119780" y="3387"/>
                </a:lnTo>
                <a:lnTo>
                  <a:pt x="131975" y="9126"/>
                </a:lnTo>
                <a:lnTo>
                  <a:pt x="145861" y="15909"/>
                </a:lnTo>
                <a:lnTo>
                  <a:pt x="151851" y="19496"/>
                </a:lnTo>
                <a:lnTo>
                  <a:pt x="157113" y="23158"/>
                </a:lnTo>
                <a:lnTo>
                  <a:pt x="161892" y="26868"/>
                </a:lnTo>
                <a:lnTo>
                  <a:pt x="166348" y="30612"/>
                </a:lnTo>
                <a:lnTo>
                  <a:pt x="170589" y="34378"/>
                </a:lnTo>
                <a:lnTo>
                  <a:pt x="178687" y="41950"/>
                </a:lnTo>
                <a:lnTo>
                  <a:pt x="186519" y="49548"/>
                </a:lnTo>
                <a:lnTo>
                  <a:pt x="189116" y="53352"/>
                </a:lnTo>
                <a:lnTo>
                  <a:pt x="192002" y="60966"/>
                </a:lnTo>
                <a:lnTo>
                  <a:pt x="192770" y="66044"/>
                </a:lnTo>
                <a:lnTo>
                  <a:pt x="193284" y="71970"/>
                </a:lnTo>
                <a:lnTo>
                  <a:pt x="193626" y="78460"/>
                </a:lnTo>
                <a:lnTo>
                  <a:pt x="195124" y="84056"/>
                </a:lnTo>
                <a:lnTo>
                  <a:pt x="197392" y="89058"/>
                </a:lnTo>
                <a:lnTo>
                  <a:pt x="200174" y="93662"/>
                </a:lnTo>
                <a:lnTo>
                  <a:pt x="202029" y="99272"/>
                </a:lnTo>
                <a:lnTo>
                  <a:pt x="203266" y="105551"/>
                </a:lnTo>
                <a:lnTo>
                  <a:pt x="204091" y="112278"/>
                </a:lnTo>
                <a:lnTo>
                  <a:pt x="204641" y="119302"/>
                </a:lnTo>
                <a:lnTo>
                  <a:pt x="205007" y="126525"/>
                </a:lnTo>
                <a:lnTo>
                  <a:pt x="205251" y="133880"/>
                </a:lnTo>
                <a:lnTo>
                  <a:pt x="204144" y="145134"/>
                </a:lnTo>
                <a:lnTo>
                  <a:pt x="202136" y="158986"/>
                </a:lnTo>
                <a:lnTo>
                  <a:pt x="199527" y="174571"/>
                </a:lnTo>
                <a:lnTo>
                  <a:pt x="196518" y="186230"/>
                </a:lnTo>
                <a:lnTo>
                  <a:pt x="193242" y="195274"/>
                </a:lnTo>
                <a:lnTo>
                  <a:pt x="189787" y="202573"/>
                </a:lnTo>
                <a:lnTo>
                  <a:pt x="187485" y="208709"/>
                </a:lnTo>
                <a:lnTo>
                  <a:pt x="185950" y="214069"/>
                </a:lnTo>
                <a:lnTo>
                  <a:pt x="184927" y="218913"/>
                </a:lnTo>
                <a:lnTo>
                  <a:pt x="182975" y="223412"/>
                </a:lnTo>
                <a:lnTo>
                  <a:pt x="180403" y="227681"/>
                </a:lnTo>
                <a:lnTo>
                  <a:pt x="177418" y="231798"/>
                </a:lnTo>
                <a:lnTo>
                  <a:pt x="174102" y="239758"/>
                </a:lnTo>
                <a:lnTo>
                  <a:pt x="173218" y="243659"/>
                </a:lnTo>
                <a:lnTo>
                  <a:pt x="168848" y="251380"/>
                </a:lnTo>
                <a:lnTo>
                  <a:pt x="160020" y="2628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6"/>
          <p:cNvSpPr/>
          <p:nvPr/>
        </p:nvSpPr>
        <p:spPr>
          <a:xfrm>
            <a:off x="6222765" y="4320539"/>
            <a:ext cx="566655" cy="457201"/>
          </a:xfrm>
          <a:custGeom>
            <a:avLst/>
            <a:gdLst/>
            <a:ahLst/>
            <a:cxnLst/>
            <a:rect l="0" t="0" r="0" b="0"/>
            <a:pathLst>
              <a:path w="566655" h="457201">
                <a:moveTo>
                  <a:pt x="6585" y="457200"/>
                </a:moveTo>
                <a:lnTo>
                  <a:pt x="517" y="445065"/>
                </a:lnTo>
                <a:lnTo>
                  <a:pt x="0" y="440220"/>
                </a:lnTo>
                <a:lnTo>
                  <a:pt x="924" y="435720"/>
                </a:lnTo>
                <a:lnTo>
                  <a:pt x="2811" y="431450"/>
                </a:lnTo>
                <a:lnTo>
                  <a:pt x="4907" y="419932"/>
                </a:lnTo>
                <a:lnTo>
                  <a:pt x="5467" y="413305"/>
                </a:lnTo>
                <a:lnTo>
                  <a:pt x="7109" y="407617"/>
                </a:lnTo>
                <a:lnTo>
                  <a:pt x="16759" y="388463"/>
                </a:lnTo>
                <a:lnTo>
                  <a:pt x="28463" y="361034"/>
                </a:lnTo>
                <a:lnTo>
                  <a:pt x="33870" y="349910"/>
                </a:lnTo>
                <a:lnTo>
                  <a:pt x="38745" y="341223"/>
                </a:lnTo>
                <a:lnTo>
                  <a:pt x="43264" y="334162"/>
                </a:lnTo>
                <a:lnTo>
                  <a:pt x="47548" y="324375"/>
                </a:lnTo>
                <a:lnTo>
                  <a:pt x="51674" y="312770"/>
                </a:lnTo>
                <a:lnTo>
                  <a:pt x="55694" y="299953"/>
                </a:lnTo>
                <a:lnTo>
                  <a:pt x="62184" y="287599"/>
                </a:lnTo>
                <a:lnTo>
                  <a:pt x="70321" y="275553"/>
                </a:lnTo>
                <a:lnTo>
                  <a:pt x="79555" y="263712"/>
                </a:lnTo>
                <a:lnTo>
                  <a:pt x="86982" y="253278"/>
                </a:lnTo>
                <a:lnTo>
                  <a:pt x="93202" y="243782"/>
                </a:lnTo>
                <a:lnTo>
                  <a:pt x="98620" y="234912"/>
                </a:lnTo>
                <a:lnTo>
                  <a:pt x="104771" y="226458"/>
                </a:lnTo>
                <a:lnTo>
                  <a:pt x="111413" y="218282"/>
                </a:lnTo>
                <a:lnTo>
                  <a:pt x="118380" y="210292"/>
                </a:lnTo>
                <a:lnTo>
                  <a:pt x="143054" y="184480"/>
                </a:lnTo>
                <a:lnTo>
                  <a:pt x="208724" y="117953"/>
                </a:lnTo>
                <a:lnTo>
                  <a:pt x="223848" y="106187"/>
                </a:lnTo>
                <a:lnTo>
                  <a:pt x="237767" y="96725"/>
                </a:lnTo>
                <a:lnTo>
                  <a:pt x="254011" y="84257"/>
                </a:lnTo>
                <a:lnTo>
                  <a:pt x="267259" y="76394"/>
                </a:lnTo>
                <a:lnTo>
                  <a:pt x="281613" y="68667"/>
                </a:lnTo>
                <a:lnTo>
                  <a:pt x="323660" y="47290"/>
                </a:lnTo>
                <a:lnTo>
                  <a:pt x="337349" y="41687"/>
                </a:lnTo>
                <a:lnTo>
                  <a:pt x="351553" y="36681"/>
                </a:lnTo>
                <a:lnTo>
                  <a:pt x="366104" y="32074"/>
                </a:lnTo>
                <a:lnTo>
                  <a:pt x="395817" y="23569"/>
                </a:lnTo>
                <a:lnTo>
                  <a:pt x="410853" y="19523"/>
                </a:lnTo>
                <a:lnTo>
                  <a:pt x="437719" y="11640"/>
                </a:lnTo>
                <a:lnTo>
                  <a:pt x="450219" y="7761"/>
                </a:lnTo>
                <a:lnTo>
                  <a:pt x="467492" y="3450"/>
                </a:lnTo>
                <a:lnTo>
                  <a:pt x="481942" y="1533"/>
                </a:lnTo>
                <a:lnTo>
                  <a:pt x="491129" y="1022"/>
                </a:lnTo>
                <a:lnTo>
                  <a:pt x="501064" y="682"/>
                </a:lnTo>
                <a:lnTo>
                  <a:pt x="56665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7"/>
          <p:cNvSpPr/>
          <p:nvPr/>
        </p:nvSpPr>
        <p:spPr>
          <a:xfrm>
            <a:off x="6368098" y="4411979"/>
            <a:ext cx="421322" cy="354331"/>
          </a:xfrm>
          <a:custGeom>
            <a:avLst/>
            <a:gdLst/>
            <a:ahLst/>
            <a:cxnLst/>
            <a:rect l="0" t="0" r="0" b="0"/>
            <a:pathLst>
              <a:path w="421322" h="354331">
                <a:moveTo>
                  <a:pt x="9841" y="354330"/>
                </a:moveTo>
                <a:lnTo>
                  <a:pt x="0" y="334648"/>
                </a:lnTo>
                <a:lnTo>
                  <a:pt x="741" y="332319"/>
                </a:lnTo>
                <a:lnTo>
                  <a:pt x="4950" y="326344"/>
                </a:lnTo>
                <a:lnTo>
                  <a:pt x="7850" y="320433"/>
                </a:lnTo>
                <a:lnTo>
                  <a:pt x="11054" y="312682"/>
                </a:lnTo>
                <a:lnTo>
                  <a:pt x="14460" y="303705"/>
                </a:lnTo>
                <a:lnTo>
                  <a:pt x="16730" y="296450"/>
                </a:lnTo>
                <a:lnTo>
                  <a:pt x="18244" y="290344"/>
                </a:lnTo>
                <a:lnTo>
                  <a:pt x="19253" y="285002"/>
                </a:lnTo>
                <a:lnTo>
                  <a:pt x="23761" y="275681"/>
                </a:lnTo>
                <a:lnTo>
                  <a:pt x="26741" y="271418"/>
                </a:lnTo>
                <a:lnTo>
                  <a:pt x="29998" y="264765"/>
                </a:lnTo>
                <a:lnTo>
                  <a:pt x="33439" y="256520"/>
                </a:lnTo>
                <a:lnTo>
                  <a:pt x="37004" y="247214"/>
                </a:lnTo>
                <a:lnTo>
                  <a:pt x="45730" y="234659"/>
                </a:lnTo>
                <a:lnTo>
                  <a:pt x="57897" y="219940"/>
                </a:lnTo>
                <a:lnTo>
                  <a:pt x="72358" y="203776"/>
                </a:lnTo>
                <a:lnTo>
                  <a:pt x="101974" y="172271"/>
                </a:lnTo>
                <a:lnTo>
                  <a:pt x="150242" y="122788"/>
                </a:lnTo>
                <a:lnTo>
                  <a:pt x="160592" y="113609"/>
                </a:lnTo>
                <a:lnTo>
                  <a:pt x="171302" y="104949"/>
                </a:lnTo>
                <a:lnTo>
                  <a:pt x="182252" y="96636"/>
                </a:lnTo>
                <a:lnTo>
                  <a:pt x="192092" y="89824"/>
                </a:lnTo>
                <a:lnTo>
                  <a:pt x="201191" y="84013"/>
                </a:lnTo>
                <a:lnTo>
                  <a:pt x="209798" y="78869"/>
                </a:lnTo>
                <a:lnTo>
                  <a:pt x="220616" y="72899"/>
                </a:lnTo>
                <a:lnTo>
                  <a:pt x="257572" y="53632"/>
                </a:lnTo>
                <a:lnTo>
                  <a:pt x="337912" y="13143"/>
                </a:lnTo>
                <a:lnTo>
                  <a:pt x="349206" y="8762"/>
                </a:lnTo>
                <a:lnTo>
                  <a:pt x="359274" y="5842"/>
                </a:lnTo>
                <a:lnTo>
                  <a:pt x="368527" y="3894"/>
                </a:lnTo>
                <a:lnTo>
                  <a:pt x="375965" y="2597"/>
                </a:lnTo>
                <a:lnTo>
                  <a:pt x="387617" y="1154"/>
                </a:lnTo>
                <a:lnTo>
                  <a:pt x="400415" y="513"/>
                </a:lnTo>
                <a:lnTo>
                  <a:pt x="4213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8"/>
          <p:cNvSpPr/>
          <p:nvPr/>
        </p:nvSpPr>
        <p:spPr>
          <a:xfrm>
            <a:off x="6926580" y="3806189"/>
            <a:ext cx="382073" cy="217118"/>
          </a:xfrm>
          <a:custGeom>
            <a:avLst/>
            <a:gdLst/>
            <a:ahLst/>
            <a:cxnLst/>
            <a:rect l="0" t="0" r="0" b="0"/>
            <a:pathLst>
              <a:path w="382073" h="217118">
                <a:moveTo>
                  <a:pt x="0" y="194311"/>
                </a:moveTo>
                <a:lnTo>
                  <a:pt x="6068" y="200378"/>
                </a:lnTo>
                <a:lnTo>
                  <a:pt x="7855" y="203436"/>
                </a:lnTo>
                <a:lnTo>
                  <a:pt x="9841" y="210220"/>
                </a:lnTo>
                <a:lnTo>
                  <a:pt x="11640" y="212537"/>
                </a:lnTo>
                <a:lnTo>
                  <a:pt x="14111" y="214081"/>
                </a:lnTo>
                <a:lnTo>
                  <a:pt x="21131" y="216560"/>
                </a:lnTo>
                <a:lnTo>
                  <a:pt x="28415" y="216990"/>
                </a:lnTo>
                <a:lnTo>
                  <a:pt x="50753" y="217117"/>
                </a:lnTo>
                <a:lnTo>
                  <a:pt x="64314" y="214595"/>
                </a:lnTo>
                <a:lnTo>
                  <a:pt x="80976" y="210373"/>
                </a:lnTo>
                <a:lnTo>
                  <a:pt x="99705" y="205019"/>
                </a:lnTo>
                <a:lnTo>
                  <a:pt x="114729" y="200180"/>
                </a:lnTo>
                <a:lnTo>
                  <a:pt x="127286" y="195683"/>
                </a:lnTo>
                <a:lnTo>
                  <a:pt x="138197" y="191416"/>
                </a:lnTo>
                <a:lnTo>
                  <a:pt x="148011" y="187300"/>
                </a:lnTo>
                <a:lnTo>
                  <a:pt x="157094" y="183287"/>
                </a:lnTo>
                <a:lnTo>
                  <a:pt x="173960" y="175441"/>
                </a:lnTo>
                <a:lnTo>
                  <a:pt x="189922" y="167721"/>
                </a:lnTo>
                <a:lnTo>
                  <a:pt x="196465" y="162614"/>
                </a:lnTo>
                <a:lnTo>
                  <a:pt x="202096" y="156670"/>
                </a:lnTo>
                <a:lnTo>
                  <a:pt x="207121" y="150167"/>
                </a:lnTo>
                <a:lnTo>
                  <a:pt x="213010" y="144561"/>
                </a:lnTo>
                <a:lnTo>
                  <a:pt x="219476" y="139554"/>
                </a:lnTo>
                <a:lnTo>
                  <a:pt x="226328" y="134946"/>
                </a:lnTo>
                <a:lnTo>
                  <a:pt x="233434" y="130604"/>
                </a:lnTo>
                <a:lnTo>
                  <a:pt x="240713" y="126440"/>
                </a:lnTo>
                <a:lnTo>
                  <a:pt x="255573" y="118426"/>
                </a:lnTo>
                <a:lnTo>
                  <a:pt x="293410" y="99102"/>
                </a:lnTo>
                <a:lnTo>
                  <a:pt x="299746" y="94008"/>
                </a:lnTo>
                <a:lnTo>
                  <a:pt x="305241" y="88072"/>
                </a:lnTo>
                <a:lnTo>
                  <a:pt x="310174" y="81575"/>
                </a:lnTo>
                <a:lnTo>
                  <a:pt x="317272" y="73433"/>
                </a:lnTo>
                <a:lnTo>
                  <a:pt x="325815" y="64196"/>
                </a:lnTo>
                <a:lnTo>
                  <a:pt x="354765" y="34130"/>
                </a:lnTo>
                <a:lnTo>
                  <a:pt x="380704" y="7941"/>
                </a:lnTo>
                <a:lnTo>
                  <a:pt x="382072" y="5294"/>
                </a:lnTo>
                <a:lnTo>
                  <a:pt x="381714" y="3530"/>
                </a:lnTo>
                <a:lnTo>
                  <a:pt x="37718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9"/>
          <p:cNvSpPr/>
          <p:nvPr/>
        </p:nvSpPr>
        <p:spPr>
          <a:xfrm>
            <a:off x="6880859" y="3829050"/>
            <a:ext cx="605792" cy="364032"/>
          </a:xfrm>
          <a:custGeom>
            <a:avLst/>
            <a:gdLst/>
            <a:ahLst/>
            <a:cxnLst/>
            <a:rect l="0" t="0" r="0" b="0"/>
            <a:pathLst>
              <a:path w="605792" h="364032">
                <a:moveTo>
                  <a:pt x="0" y="342900"/>
                </a:moveTo>
                <a:lnTo>
                  <a:pt x="16981" y="350755"/>
                </a:lnTo>
                <a:lnTo>
                  <a:pt x="25751" y="352740"/>
                </a:lnTo>
                <a:lnTo>
                  <a:pt x="74235" y="359926"/>
                </a:lnTo>
                <a:lnTo>
                  <a:pt x="91400" y="361871"/>
                </a:lnTo>
                <a:lnTo>
                  <a:pt x="106654" y="363167"/>
                </a:lnTo>
                <a:lnTo>
                  <a:pt x="120633" y="364031"/>
                </a:lnTo>
                <a:lnTo>
                  <a:pt x="136301" y="362067"/>
                </a:lnTo>
                <a:lnTo>
                  <a:pt x="153099" y="358218"/>
                </a:lnTo>
                <a:lnTo>
                  <a:pt x="170646" y="353112"/>
                </a:lnTo>
                <a:lnTo>
                  <a:pt x="188693" y="347167"/>
                </a:lnTo>
                <a:lnTo>
                  <a:pt x="225681" y="333790"/>
                </a:lnTo>
                <a:lnTo>
                  <a:pt x="245704" y="325396"/>
                </a:lnTo>
                <a:lnTo>
                  <a:pt x="266673" y="315991"/>
                </a:lnTo>
                <a:lnTo>
                  <a:pt x="288273" y="305910"/>
                </a:lnTo>
                <a:lnTo>
                  <a:pt x="309022" y="295380"/>
                </a:lnTo>
                <a:lnTo>
                  <a:pt x="329204" y="284550"/>
                </a:lnTo>
                <a:lnTo>
                  <a:pt x="349009" y="273520"/>
                </a:lnTo>
                <a:lnTo>
                  <a:pt x="368564" y="261086"/>
                </a:lnTo>
                <a:lnTo>
                  <a:pt x="387950" y="247717"/>
                </a:lnTo>
                <a:lnTo>
                  <a:pt x="407223" y="233724"/>
                </a:lnTo>
                <a:lnTo>
                  <a:pt x="423882" y="219316"/>
                </a:lnTo>
                <a:lnTo>
                  <a:pt x="438798" y="204631"/>
                </a:lnTo>
                <a:lnTo>
                  <a:pt x="471221" y="169851"/>
                </a:lnTo>
                <a:lnTo>
                  <a:pt x="492259" y="148116"/>
                </a:lnTo>
                <a:lnTo>
                  <a:pt x="499622" y="140654"/>
                </a:lnTo>
                <a:lnTo>
                  <a:pt x="507072" y="134409"/>
                </a:lnTo>
                <a:lnTo>
                  <a:pt x="522122" y="124084"/>
                </a:lnTo>
                <a:lnTo>
                  <a:pt x="532231" y="113202"/>
                </a:lnTo>
                <a:lnTo>
                  <a:pt x="544052" y="98328"/>
                </a:lnTo>
                <a:lnTo>
                  <a:pt x="568191" y="65291"/>
                </a:lnTo>
                <a:lnTo>
                  <a:pt x="600338" y="19275"/>
                </a:lnTo>
                <a:lnTo>
                  <a:pt x="603367" y="11530"/>
                </a:lnTo>
                <a:lnTo>
                  <a:pt x="60579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0"/>
          <p:cNvSpPr/>
          <p:nvPr/>
        </p:nvSpPr>
        <p:spPr>
          <a:xfrm>
            <a:off x="6777990" y="4114800"/>
            <a:ext cx="22861" cy="11430"/>
          </a:xfrm>
          <a:custGeom>
            <a:avLst/>
            <a:gdLst/>
            <a:ahLst/>
            <a:cxnLst/>
            <a:rect l="0" t="0" r="0" b="0"/>
            <a:pathLst>
              <a:path w="22861" h="11430">
                <a:moveTo>
                  <a:pt x="0" y="0"/>
                </a:moveTo>
                <a:lnTo>
                  <a:pt x="22860" y="1142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1"/>
          <p:cNvSpPr/>
          <p:nvPr/>
        </p:nvSpPr>
        <p:spPr>
          <a:xfrm>
            <a:off x="5365870" y="3703320"/>
            <a:ext cx="200540" cy="320040"/>
          </a:xfrm>
          <a:custGeom>
            <a:avLst/>
            <a:gdLst/>
            <a:ahLst/>
            <a:cxnLst/>
            <a:rect l="0" t="0" r="0" b="0"/>
            <a:pathLst>
              <a:path w="200540" h="320040">
                <a:moveTo>
                  <a:pt x="200539" y="0"/>
                </a:moveTo>
                <a:lnTo>
                  <a:pt x="194472" y="6067"/>
                </a:lnTo>
                <a:lnTo>
                  <a:pt x="191414" y="7855"/>
                </a:lnTo>
                <a:lnTo>
                  <a:pt x="188106" y="9046"/>
                </a:lnTo>
                <a:lnTo>
                  <a:pt x="184631" y="9840"/>
                </a:lnTo>
                <a:lnTo>
                  <a:pt x="179774" y="12910"/>
                </a:lnTo>
                <a:lnTo>
                  <a:pt x="173996" y="17497"/>
                </a:lnTo>
                <a:lnTo>
                  <a:pt x="167604" y="23094"/>
                </a:lnTo>
                <a:lnTo>
                  <a:pt x="158262" y="29366"/>
                </a:lnTo>
                <a:lnTo>
                  <a:pt x="146955" y="36087"/>
                </a:lnTo>
                <a:lnTo>
                  <a:pt x="134336" y="43108"/>
                </a:lnTo>
                <a:lnTo>
                  <a:pt x="124654" y="49058"/>
                </a:lnTo>
                <a:lnTo>
                  <a:pt x="116929" y="54295"/>
                </a:lnTo>
                <a:lnTo>
                  <a:pt x="110510" y="59057"/>
                </a:lnTo>
                <a:lnTo>
                  <a:pt x="103689" y="63501"/>
                </a:lnTo>
                <a:lnTo>
                  <a:pt x="96603" y="67734"/>
                </a:lnTo>
                <a:lnTo>
                  <a:pt x="89338" y="71826"/>
                </a:lnTo>
                <a:lnTo>
                  <a:pt x="83225" y="75824"/>
                </a:lnTo>
                <a:lnTo>
                  <a:pt x="77880" y="79759"/>
                </a:lnTo>
                <a:lnTo>
                  <a:pt x="73047" y="83653"/>
                </a:lnTo>
                <a:lnTo>
                  <a:pt x="67284" y="87518"/>
                </a:lnTo>
                <a:lnTo>
                  <a:pt x="60903" y="91365"/>
                </a:lnTo>
                <a:lnTo>
                  <a:pt x="54108" y="95200"/>
                </a:lnTo>
                <a:lnTo>
                  <a:pt x="48309" y="97756"/>
                </a:lnTo>
                <a:lnTo>
                  <a:pt x="43172" y="99461"/>
                </a:lnTo>
                <a:lnTo>
                  <a:pt x="38478" y="100597"/>
                </a:lnTo>
                <a:lnTo>
                  <a:pt x="34079" y="102625"/>
                </a:lnTo>
                <a:lnTo>
                  <a:pt x="29876" y="105246"/>
                </a:lnTo>
                <a:lnTo>
                  <a:pt x="20072" y="112511"/>
                </a:lnTo>
                <a:lnTo>
                  <a:pt x="15346" y="113505"/>
                </a:lnTo>
                <a:lnTo>
                  <a:pt x="12307" y="113769"/>
                </a:lnTo>
                <a:lnTo>
                  <a:pt x="10281" y="115216"/>
                </a:lnTo>
                <a:lnTo>
                  <a:pt x="8930" y="117451"/>
                </a:lnTo>
                <a:lnTo>
                  <a:pt x="8031" y="120210"/>
                </a:lnTo>
                <a:lnTo>
                  <a:pt x="3643" y="126663"/>
                </a:lnTo>
                <a:lnTo>
                  <a:pt x="695" y="130162"/>
                </a:lnTo>
                <a:lnTo>
                  <a:pt x="0" y="135034"/>
                </a:lnTo>
                <a:lnTo>
                  <a:pt x="807" y="140823"/>
                </a:lnTo>
                <a:lnTo>
                  <a:pt x="2614" y="147222"/>
                </a:lnTo>
                <a:lnTo>
                  <a:pt x="3819" y="154027"/>
                </a:lnTo>
                <a:lnTo>
                  <a:pt x="4623" y="161105"/>
                </a:lnTo>
                <a:lnTo>
                  <a:pt x="5158" y="168363"/>
                </a:lnTo>
                <a:lnTo>
                  <a:pt x="5753" y="179814"/>
                </a:lnTo>
                <a:lnTo>
                  <a:pt x="6136" y="191446"/>
                </a:lnTo>
                <a:lnTo>
                  <a:pt x="7437" y="196211"/>
                </a:lnTo>
                <a:lnTo>
                  <a:pt x="12269" y="211665"/>
                </a:lnTo>
                <a:lnTo>
                  <a:pt x="15336" y="217309"/>
                </a:lnTo>
                <a:lnTo>
                  <a:pt x="18651" y="221073"/>
                </a:lnTo>
                <a:lnTo>
                  <a:pt x="22130" y="223582"/>
                </a:lnTo>
                <a:lnTo>
                  <a:pt x="24450" y="226524"/>
                </a:lnTo>
                <a:lnTo>
                  <a:pt x="25997" y="229756"/>
                </a:lnTo>
                <a:lnTo>
                  <a:pt x="27027" y="233180"/>
                </a:lnTo>
                <a:lnTo>
                  <a:pt x="31560" y="240372"/>
                </a:lnTo>
                <a:lnTo>
                  <a:pt x="34546" y="244068"/>
                </a:lnTo>
                <a:lnTo>
                  <a:pt x="40347" y="249072"/>
                </a:lnTo>
                <a:lnTo>
                  <a:pt x="48025" y="254948"/>
                </a:lnTo>
                <a:lnTo>
                  <a:pt x="56953" y="261405"/>
                </a:lnTo>
                <a:lnTo>
                  <a:pt x="64175" y="265710"/>
                </a:lnTo>
                <a:lnTo>
                  <a:pt x="70260" y="268580"/>
                </a:lnTo>
                <a:lnTo>
                  <a:pt x="75586" y="270493"/>
                </a:lnTo>
                <a:lnTo>
                  <a:pt x="81677" y="273039"/>
                </a:lnTo>
                <a:lnTo>
                  <a:pt x="88278" y="276006"/>
                </a:lnTo>
                <a:lnTo>
                  <a:pt x="95218" y="279253"/>
                </a:lnTo>
                <a:lnTo>
                  <a:pt x="101116" y="282689"/>
                </a:lnTo>
                <a:lnTo>
                  <a:pt x="106317" y="286249"/>
                </a:lnTo>
                <a:lnTo>
                  <a:pt x="111054" y="289892"/>
                </a:lnTo>
                <a:lnTo>
                  <a:pt x="116753" y="292321"/>
                </a:lnTo>
                <a:lnTo>
                  <a:pt x="123092" y="293941"/>
                </a:lnTo>
                <a:lnTo>
                  <a:pt x="129858" y="295020"/>
                </a:lnTo>
                <a:lnTo>
                  <a:pt x="138178" y="297010"/>
                </a:lnTo>
                <a:lnTo>
                  <a:pt x="147536" y="299606"/>
                </a:lnTo>
                <a:lnTo>
                  <a:pt x="189109" y="3200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2"/>
          <p:cNvSpPr/>
          <p:nvPr/>
        </p:nvSpPr>
        <p:spPr>
          <a:xfrm>
            <a:off x="5349911" y="4697729"/>
            <a:ext cx="262219" cy="371787"/>
          </a:xfrm>
          <a:custGeom>
            <a:avLst/>
            <a:gdLst/>
            <a:ahLst/>
            <a:cxnLst/>
            <a:rect l="0" t="0" r="0" b="0"/>
            <a:pathLst>
              <a:path w="262219" h="371787">
                <a:moveTo>
                  <a:pt x="45048" y="160021"/>
                </a:moveTo>
                <a:lnTo>
                  <a:pt x="45048" y="218648"/>
                </a:lnTo>
                <a:lnTo>
                  <a:pt x="46318" y="224506"/>
                </a:lnTo>
                <a:lnTo>
                  <a:pt x="48435" y="230951"/>
                </a:lnTo>
                <a:lnTo>
                  <a:pt x="51116" y="237787"/>
                </a:lnTo>
                <a:lnTo>
                  <a:pt x="52903" y="244885"/>
                </a:lnTo>
                <a:lnTo>
                  <a:pt x="54095" y="252157"/>
                </a:lnTo>
                <a:lnTo>
                  <a:pt x="54890" y="259545"/>
                </a:lnTo>
                <a:lnTo>
                  <a:pt x="55772" y="271140"/>
                </a:lnTo>
                <a:lnTo>
                  <a:pt x="56008" y="276010"/>
                </a:lnTo>
                <a:lnTo>
                  <a:pt x="57434" y="285607"/>
                </a:lnTo>
                <a:lnTo>
                  <a:pt x="62407" y="313203"/>
                </a:lnTo>
                <a:lnTo>
                  <a:pt x="65511" y="324372"/>
                </a:lnTo>
                <a:lnTo>
                  <a:pt x="68850" y="333089"/>
                </a:lnTo>
                <a:lnTo>
                  <a:pt x="72346" y="340169"/>
                </a:lnTo>
                <a:lnTo>
                  <a:pt x="76231" y="351423"/>
                </a:lnTo>
                <a:lnTo>
                  <a:pt x="78725" y="362928"/>
                </a:lnTo>
                <a:lnTo>
                  <a:pt x="79217" y="371786"/>
                </a:lnTo>
                <a:lnTo>
                  <a:pt x="79285" y="369285"/>
                </a:lnTo>
                <a:lnTo>
                  <a:pt x="78033" y="368111"/>
                </a:lnTo>
                <a:lnTo>
                  <a:pt x="75928" y="367327"/>
                </a:lnTo>
                <a:lnTo>
                  <a:pt x="73255" y="366805"/>
                </a:lnTo>
                <a:lnTo>
                  <a:pt x="71473" y="365187"/>
                </a:lnTo>
                <a:lnTo>
                  <a:pt x="70285" y="362838"/>
                </a:lnTo>
                <a:lnTo>
                  <a:pt x="68965" y="356841"/>
                </a:lnTo>
                <a:lnTo>
                  <a:pt x="68378" y="349943"/>
                </a:lnTo>
                <a:lnTo>
                  <a:pt x="65681" y="342516"/>
                </a:lnTo>
                <a:lnTo>
                  <a:pt x="61344" y="332484"/>
                </a:lnTo>
                <a:lnTo>
                  <a:pt x="46490" y="300867"/>
                </a:lnTo>
                <a:lnTo>
                  <a:pt x="42200" y="292018"/>
                </a:lnTo>
                <a:lnTo>
                  <a:pt x="38069" y="281039"/>
                </a:lnTo>
                <a:lnTo>
                  <a:pt x="34046" y="268639"/>
                </a:lnTo>
                <a:lnTo>
                  <a:pt x="30093" y="255293"/>
                </a:lnTo>
                <a:lnTo>
                  <a:pt x="26188" y="246395"/>
                </a:lnTo>
                <a:lnTo>
                  <a:pt x="22315" y="240464"/>
                </a:lnTo>
                <a:lnTo>
                  <a:pt x="6974" y="224876"/>
                </a:lnTo>
                <a:lnTo>
                  <a:pt x="4425" y="221037"/>
                </a:lnTo>
                <a:lnTo>
                  <a:pt x="1594" y="213386"/>
                </a:lnTo>
                <a:lnTo>
                  <a:pt x="0" y="201938"/>
                </a:lnTo>
                <a:lnTo>
                  <a:pt x="2316" y="196855"/>
                </a:lnTo>
                <a:lnTo>
                  <a:pt x="6400" y="190927"/>
                </a:lnTo>
                <a:lnTo>
                  <a:pt x="11663" y="184435"/>
                </a:lnTo>
                <a:lnTo>
                  <a:pt x="16442" y="178836"/>
                </a:lnTo>
                <a:lnTo>
                  <a:pt x="20897" y="173834"/>
                </a:lnTo>
                <a:lnTo>
                  <a:pt x="29235" y="164890"/>
                </a:lnTo>
                <a:lnTo>
                  <a:pt x="44935" y="148799"/>
                </a:lnTo>
                <a:lnTo>
                  <a:pt x="81553" y="112092"/>
                </a:lnTo>
                <a:lnTo>
                  <a:pt x="90975" y="103938"/>
                </a:lnTo>
                <a:lnTo>
                  <a:pt x="118377" y="81332"/>
                </a:lnTo>
                <a:lnTo>
                  <a:pt x="133304" y="70731"/>
                </a:lnTo>
                <a:lnTo>
                  <a:pt x="148336" y="61124"/>
                </a:lnTo>
                <a:lnTo>
                  <a:pt x="163436" y="52179"/>
                </a:lnTo>
                <a:lnTo>
                  <a:pt x="174774" y="44947"/>
                </a:lnTo>
                <a:lnTo>
                  <a:pt x="183602" y="38855"/>
                </a:lnTo>
                <a:lnTo>
                  <a:pt x="190758" y="33523"/>
                </a:lnTo>
                <a:lnTo>
                  <a:pt x="198068" y="28699"/>
                </a:lnTo>
                <a:lnTo>
                  <a:pt x="205482" y="24213"/>
                </a:lnTo>
                <a:lnTo>
                  <a:pt x="212964" y="19952"/>
                </a:lnTo>
                <a:lnTo>
                  <a:pt x="219222" y="17111"/>
                </a:lnTo>
                <a:lnTo>
                  <a:pt x="224664" y="15218"/>
                </a:lnTo>
                <a:lnTo>
                  <a:pt x="229562" y="13955"/>
                </a:lnTo>
                <a:lnTo>
                  <a:pt x="235368" y="11844"/>
                </a:lnTo>
                <a:lnTo>
                  <a:pt x="241778" y="9166"/>
                </a:lnTo>
                <a:lnTo>
                  <a:pt x="26221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43"/>
          <p:cNvSpPr/>
          <p:nvPr/>
        </p:nvSpPr>
        <p:spPr>
          <a:xfrm>
            <a:off x="8275790" y="3646170"/>
            <a:ext cx="215220" cy="240031"/>
          </a:xfrm>
          <a:custGeom>
            <a:avLst/>
            <a:gdLst/>
            <a:ahLst/>
            <a:cxnLst/>
            <a:rect l="0" t="0" r="0" b="0"/>
            <a:pathLst>
              <a:path w="215220" h="240031">
                <a:moveTo>
                  <a:pt x="10960" y="0"/>
                </a:moveTo>
                <a:lnTo>
                  <a:pt x="1118" y="0"/>
                </a:lnTo>
                <a:lnTo>
                  <a:pt x="588" y="1269"/>
                </a:lnTo>
                <a:lnTo>
                  <a:pt x="0" y="6067"/>
                </a:lnTo>
                <a:lnTo>
                  <a:pt x="1114" y="7855"/>
                </a:lnTo>
                <a:lnTo>
                  <a:pt x="3126" y="9046"/>
                </a:lnTo>
                <a:lnTo>
                  <a:pt x="5737" y="9840"/>
                </a:lnTo>
                <a:lnTo>
                  <a:pt x="12025" y="14110"/>
                </a:lnTo>
                <a:lnTo>
                  <a:pt x="20343" y="21131"/>
                </a:lnTo>
                <a:lnTo>
                  <a:pt x="24866" y="25478"/>
                </a:lnTo>
                <a:lnTo>
                  <a:pt x="27851" y="28415"/>
                </a:lnTo>
                <a:lnTo>
                  <a:pt x="33650" y="31643"/>
                </a:lnTo>
                <a:lnTo>
                  <a:pt x="41327" y="35065"/>
                </a:lnTo>
                <a:lnTo>
                  <a:pt x="50254" y="38617"/>
                </a:lnTo>
                <a:lnTo>
                  <a:pt x="70334" y="45949"/>
                </a:lnTo>
                <a:lnTo>
                  <a:pt x="166453" y="78471"/>
                </a:lnTo>
                <a:lnTo>
                  <a:pt x="180662" y="82794"/>
                </a:lnTo>
                <a:lnTo>
                  <a:pt x="191404" y="85676"/>
                </a:lnTo>
                <a:lnTo>
                  <a:pt x="199836" y="87597"/>
                </a:lnTo>
                <a:lnTo>
                  <a:pt x="205457" y="90148"/>
                </a:lnTo>
                <a:lnTo>
                  <a:pt x="209205" y="93118"/>
                </a:lnTo>
                <a:lnTo>
                  <a:pt x="211703" y="96369"/>
                </a:lnTo>
                <a:lnTo>
                  <a:pt x="213368" y="99806"/>
                </a:lnTo>
                <a:lnTo>
                  <a:pt x="215219" y="107011"/>
                </a:lnTo>
                <a:lnTo>
                  <a:pt x="214442" y="109441"/>
                </a:lnTo>
                <a:lnTo>
                  <a:pt x="212655" y="111060"/>
                </a:lnTo>
                <a:lnTo>
                  <a:pt x="210193" y="112140"/>
                </a:lnTo>
                <a:lnTo>
                  <a:pt x="208552" y="114130"/>
                </a:lnTo>
                <a:lnTo>
                  <a:pt x="207458" y="116727"/>
                </a:lnTo>
                <a:lnTo>
                  <a:pt x="206728" y="119727"/>
                </a:lnTo>
                <a:lnTo>
                  <a:pt x="203702" y="121728"/>
                </a:lnTo>
                <a:lnTo>
                  <a:pt x="199145" y="123062"/>
                </a:lnTo>
                <a:lnTo>
                  <a:pt x="193566" y="123951"/>
                </a:lnTo>
                <a:lnTo>
                  <a:pt x="186037" y="128354"/>
                </a:lnTo>
                <a:lnTo>
                  <a:pt x="177207" y="135099"/>
                </a:lnTo>
                <a:lnTo>
                  <a:pt x="167511" y="143406"/>
                </a:lnTo>
                <a:lnTo>
                  <a:pt x="158508" y="150214"/>
                </a:lnTo>
                <a:lnTo>
                  <a:pt x="149965" y="156022"/>
                </a:lnTo>
                <a:lnTo>
                  <a:pt x="141730" y="161165"/>
                </a:lnTo>
                <a:lnTo>
                  <a:pt x="133699" y="165863"/>
                </a:lnTo>
                <a:lnTo>
                  <a:pt x="125806" y="170265"/>
                </a:lnTo>
                <a:lnTo>
                  <a:pt x="110263" y="178543"/>
                </a:lnTo>
                <a:lnTo>
                  <a:pt x="94887" y="186456"/>
                </a:lnTo>
                <a:lnTo>
                  <a:pt x="87232" y="191613"/>
                </a:lnTo>
                <a:lnTo>
                  <a:pt x="79588" y="197592"/>
                </a:lnTo>
                <a:lnTo>
                  <a:pt x="71951" y="204118"/>
                </a:lnTo>
                <a:lnTo>
                  <a:pt x="64321" y="209739"/>
                </a:lnTo>
                <a:lnTo>
                  <a:pt x="56693" y="214755"/>
                </a:lnTo>
                <a:lnTo>
                  <a:pt x="49069" y="219370"/>
                </a:lnTo>
                <a:lnTo>
                  <a:pt x="41446" y="223717"/>
                </a:lnTo>
                <a:lnTo>
                  <a:pt x="10960"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44"/>
          <p:cNvSpPr/>
          <p:nvPr/>
        </p:nvSpPr>
        <p:spPr>
          <a:xfrm>
            <a:off x="8275319" y="4457700"/>
            <a:ext cx="297123" cy="285751"/>
          </a:xfrm>
          <a:custGeom>
            <a:avLst/>
            <a:gdLst/>
            <a:ahLst/>
            <a:cxnLst/>
            <a:rect l="0" t="0" r="0" b="0"/>
            <a:pathLst>
              <a:path w="297123" h="285751">
                <a:moveTo>
                  <a:pt x="0" y="0"/>
                </a:moveTo>
                <a:lnTo>
                  <a:pt x="6068" y="6067"/>
                </a:lnTo>
                <a:lnTo>
                  <a:pt x="7856" y="9125"/>
                </a:lnTo>
                <a:lnTo>
                  <a:pt x="9842" y="15909"/>
                </a:lnTo>
                <a:lnTo>
                  <a:pt x="12912" y="19495"/>
                </a:lnTo>
                <a:lnTo>
                  <a:pt x="17498" y="23157"/>
                </a:lnTo>
                <a:lnTo>
                  <a:pt x="23096" y="26868"/>
                </a:lnTo>
                <a:lnTo>
                  <a:pt x="30637" y="30612"/>
                </a:lnTo>
                <a:lnTo>
                  <a:pt x="39475" y="34378"/>
                </a:lnTo>
                <a:lnTo>
                  <a:pt x="49176" y="38158"/>
                </a:lnTo>
                <a:lnTo>
                  <a:pt x="56915" y="41948"/>
                </a:lnTo>
                <a:lnTo>
                  <a:pt x="63344" y="45746"/>
                </a:lnTo>
                <a:lnTo>
                  <a:pt x="68898" y="49547"/>
                </a:lnTo>
                <a:lnTo>
                  <a:pt x="77682" y="53351"/>
                </a:lnTo>
                <a:lnTo>
                  <a:pt x="88619" y="57157"/>
                </a:lnTo>
                <a:lnTo>
                  <a:pt x="116857" y="66043"/>
                </a:lnTo>
                <a:lnTo>
                  <a:pt x="154806" y="78459"/>
                </a:lnTo>
                <a:lnTo>
                  <a:pt x="169244" y="82786"/>
                </a:lnTo>
                <a:lnTo>
                  <a:pt x="180140" y="85670"/>
                </a:lnTo>
                <a:lnTo>
                  <a:pt x="188673" y="87593"/>
                </a:lnTo>
                <a:lnTo>
                  <a:pt x="198173" y="90145"/>
                </a:lnTo>
                <a:lnTo>
                  <a:pt x="218888" y="96368"/>
                </a:lnTo>
                <a:lnTo>
                  <a:pt x="227204" y="98535"/>
                </a:lnTo>
                <a:lnTo>
                  <a:pt x="234020" y="99980"/>
                </a:lnTo>
                <a:lnTo>
                  <a:pt x="239834" y="100943"/>
                </a:lnTo>
                <a:lnTo>
                  <a:pt x="244979" y="102855"/>
                </a:lnTo>
                <a:lnTo>
                  <a:pt x="254083" y="108367"/>
                </a:lnTo>
                <a:lnTo>
                  <a:pt x="262363" y="111663"/>
                </a:lnTo>
                <a:lnTo>
                  <a:pt x="270276" y="113127"/>
                </a:lnTo>
                <a:lnTo>
                  <a:pt x="278026" y="113779"/>
                </a:lnTo>
                <a:lnTo>
                  <a:pt x="281871" y="115222"/>
                </a:lnTo>
                <a:lnTo>
                  <a:pt x="289530" y="120213"/>
                </a:lnTo>
                <a:lnTo>
                  <a:pt x="294914" y="124095"/>
                </a:lnTo>
                <a:lnTo>
                  <a:pt x="295669" y="125910"/>
                </a:lnTo>
                <a:lnTo>
                  <a:pt x="296882" y="134561"/>
                </a:lnTo>
                <a:lnTo>
                  <a:pt x="297122" y="142714"/>
                </a:lnTo>
                <a:lnTo>
                  <a:pt x="294602" y="145943"/>
                </a:lnTo>
                <a:lnTo>
                  <a:pt x="290381" y="149365"/>
                </a:lnTo>
                <a:lnTo>
                  <a:pt x="285028" y="152917"/>
                </a:lnTo>
                <a:lnTo>
                  <a:pt x="280189" y="156554"/>
                </a:lnTo>
                <a:lnTo>
                  <a:pt x="271425" y="163983"/>
                </a:lnTo>
                <a:lnTo>
                  <a:pt x="266041" y="167742"/>
                </a:lnTo>
                <a:lnTo>
                  <a:pt x="259911" y="171517"/>
                </a:lnTo>
                <a:lnTo>
                  <a:pt x="253283" y="175305"/>
                </a:lnTo>
                <a:lnTo>
                  <a:pt x="247596" y="179099"/>
                </a:lnTo>
                <a:lnTo>
                  <a:pt x="242534" y="182900"/>
                </a:lnTo>
                <a:lnTo>
                  <a:pt x="233523" y="190508"/>
                </a:lnTo>
                <a:lnTo>
                  <a:pt x="225285" y="198123"/>
                </a:lnTo>
                <a:lnTo>
                  <a:pt x="213507" y="209551"/>
                </a:lnTo>
                <a:lnTo>
                  <a:pt x="201974" y="220980"/>
                </a:lnTo>
                <a:lnTo>
                  <a:pt x="194339" y="226060"/>
                </a:lnTo>
                <a:lnTo>
                  <a:pt x="184170" y="231987"/>
                </a:lnTo>
                <a:lnTo>
                  <a:pt x="161863" y="244075"/>
                </a:lnTo>
                <a:lnTo>
                  <a:pt x="143483" y="253681"/>
                </a:lnTo>
                <a:lnTo>
                  <a:pt x="136295" y="256750"/>
                </a:lnTo>
                <a:lnTo>
                  <a:pt x="130233" y="258797"/>
                </a:lnTo>
                <a:lnTo>
                  <a:pt x="124923" y="260161"/>
                </a:lnTo>
                <a:lnTo>
                  <a:pt x="121382" y="262340"/>
                </a:lnTo>
                <a:lnTo>
                  <a:pt x="119022" y="265064"/>
                </a:lnTo>
                <a:lnTo>
                  <a:pt x="115699" y="271577"/>
                </a:lnTo>
                <a:lnTo>
                  <a:pt x="102871" y="2857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another</a:t>
            </a:r>
            <a:endParaRPr lang="en-US" dirty="0"/>
          </a:p>
        </p:txBody>
      </p:sp>
      <p:sp>
        <p:nvSpPr>
          <p:cNvPr id="3" name="Content Placeholder 2"/>
          <p:cNvSpPr>
            <a:spLocks noGrp="1"/>
          </p:cNvSpPr>
          <p:nvPr>
            <p:ph idx="1"/>
          </p:nvPr>
        </p:nvSpPr>
        <p:spPr/>
        <p:txBody>
          <a:bodyPr/>
          <a:lstStyle/>
          <a:p>
            <a:r>
              <a:rPr lang="en-US" dirty="0" smtClean="0"/>
              <a:t>If two lines are cut by a transversal and same-side interior angles are supplementary, then</a:t>
            </a:r>
          </a:p>
          <a:p>
            <a:r>
              <a:rPr lang="en-US" dirty="0" smtClean="0"/>
              <a:t>the lines are parallel.</a:t>
            </a:r>
            <a:endParaRPr lang="en-US" dirty="0"/>
          </a:p>
        </p:txBody>
      </p:sp>
    </p:spTree>
  </p:cSld>
  <p:clrMapOvr>
    <a:masterClrMapping/>
  </p:clrMapOvr>
  <p:transition spd="med">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Yet another</a:t>
            </a:r>
            <a:endParaRPr lang="en-US" dirty="0"/>
          </a:p>
        </p:txBody>
      </p:sp>
      <p:sp>
        <p:nvSpPr>
          <p:cNvPr id="3" name="Content Placeholder 2"/>
          <p:cNvSpPr>
            <a:spLocks noGrp="1"/>
          </p:cNvSpPr>
          <p:nvPr>
            <p:ph idx="1"/>
          </p:nvPr>
        </p:nvSpPr>
        <p:spPr/>
        <p:txBody>
          <a:bodyPr/>
          <a:lstStyle/>
          <a:p>
            <a:r>
              <a:rPr lang="en-US" dirty="0" smtClean="0"/>
              <a:t>In a plane two lines perpendicular to the same line are parallel.</a:t>
            </a:r>
            <a:endParaRPr lang="en-US" dirty="0"/>
          </a:p>
        </p:txBody>
      </p:sp>
      <p:sp>
        <p:nvSpPr>
          <p:cNvPr id="4" name="SMARTPenAnnotation24"/>
          <p:cNvSpPr/>
          <p:nvPr/>
        </p:nvSpPr>
        <p:spPr>
          <a:xfrm>
            <a:off x="4834890" y="3726181"/>
            <a:ext cx="3463290" cy="102870"/>
          </a:xfrm>
          <a:custGeom>
            <a:avLst/>
            <a:gdLst/>
            <a:ahLst/>
            <a:cxnLst/>
            <a:rect l="0" t="0" r="0" b="0"/>
            <a:pathLst>
              <a:path w="3463290" h="102870">
                <a:moveTo>
                  <a:pt x="0" y="102869"/>
                </a:moveTo>
                <a:lnTo>
                  <a:pt x="12135" y="102869"/>
                </a:lnTo>
                <a:lnTo>
                  <a:pt x="19520" y="101598"/>
                </a:lnTo>
                <a:lnTo>
                  <a:pt x="28253" y="99482"/>
                </a:lnTo>
                <a:lnTo>
                  <a:pt x="37885" y="96801"/>
                </a:lnTo>
                <a:lnTo>
                  <a:pt x="55361" y="93821"/>
                </a:lnTo>
                <a:lnTo>
                  <a:pt x="87276" y="91909"/>
                </a:lnTo>
                <a:lnTo>
                  <a:pt x="98824" y="90482"/>
                </a:lnTo>
                <a:lnTo>
                  <a:pt x="112873" y="88261"/>
                </a:lnTo>
                <a:lnTo>
                  <a:pt x="128588" y="85510"/>
                </a:lnTo>
                <a:lnTo>
                  <a:pt x="152823" y="82453"/>
                </a:lnTo>
                <a:lnTo>
                  <a:pt x="243688" y="80492"/>
                </a:lnTo>
                <a:lnTo>
                  <a:pt x="278028" y="79060"/>
                </a:lnTo>
                <a:lnTo>
                  <a:pt x="400688" y="71025"/>
                </a:lnTo>
                <a:lnTo>
                  <a:pt x="464240" y="69062"/>
                </a:lnTo>
                <a:lnTo>
                  <a:pt x="479673" y="67631"/>
                </a:lnTo>
                <a:lnTo>
                  <a:pt x="496312" y="65406"/>
                </a:lnTo>
                <a:lnTo>
                  <a:pt x="513755" y="62654"/>
                </a:lnTo>
                <a:lnTo>
                  <a:pt x="543295" y="59595"/>
                </a:lnTo>
                <a:lnTo>
                  <a:pt x="569124" y="56966"/>
                </a:lnTo>
                <a:lnTo>
                  <a:pt x="581346" y="54487"/>
                </a:lnTo>
                <a:lnTo>
                  <a:pt x="593304" y="51564"/>
                </a:lnTo>
                <a:lnTo>
                  <a:pt x="605086" y="49616"/>
                </a:lnTo>
                <a:lnTo>
                  <a:pt x="664917" y="46488"/>
                </a:lnTo>
                <a:lnTo>
                  <a:pt x="706998" y="44791"/>
                </a:lnTo>
                <a:lnTo>
                  <a:pt x="725332" y="42560"/>
                </a:lnTo>
                <a:lnTo>
                  <a:pt x="742635" y="39803"/>
                </a:lnTo>
                <a:lnTo>
                  <a:pt x="785566" y="36739"/>
                </a:lnTo>
                <a:lnTo>
                  <a:pt x="830471" y="34108"/>
                </a:lnTo>
                <a:lnTo>
                  <a:pt x="849557" y="31628"/>
                </a:lnTo>
                <a:lnTo>
                  <a:pt x="867361" y="28704"/>
                </a:lnTo>
                <a:lnTo>
                  <a:pt x="908441" y="25486"/>
                </a:lnTo>
                <a:lnTo>
                  <a:pt x="1081685" y="16158"/>
                </a:lnTo>
                <a:lnTo>
                  <a:pt x="1175914" y="12830"/>
                </a:lnTo>
                <a:lnTo>
                  <a:pt x="1275917" y="11613"/>
                </a:lnTo>
                <a:lnTo>
                  <a:pt x="1349689" y="10195"/>
                </a:lnTo>
                <a:lnTo>
                  <a:pt x="1430724" y="3584"/>
                </a:lnTo>
                <a:lnTo>
                  <a:pt x="1531425" y="471"/>
                </a:lnTo>
                <a:lnTo>
                  <a:pt x="2562877" y="0"/>
                </a:lnTo>
                <a:lnTo>
                  <a:pt x="2663479" y="3386"/>
                </a:lnTo>
                <a:lnTo>
                  <a:pt x="2720533" y="6066"/>
                </a:lnTo>
                <a:lnTo>
                  <a:pt x="2778888" y="6584"/>
                </a:lnTo>
                <a:lnTo>
                  <a:pt x="2838112" y="5659"/>
                </a:lnTo>
                <a:lnTo>
                  <a:pt x="2897914" y="3772"/>
                </a:lnTo>
                <a:lnTo>
                  <a:pt x="2955563" y="3784"/>
                </a:lnTo>
                <a:lnTo>
                  <a:pt x="3011775" y="5062"/>
                </a:lnTo>
                <a:lnTo>
                  <a:pt x="3067030" y="7184"/>
                </a:lnTo>
                <a:lnTo>
                  <a:pt x="3254016" y="10171"/>
                </a:lnTo>
                <a:lnTo>
                  <a:pt x="3352923" y="7483"/>
                </a:lnTo>
                <a:lnTo>
                  <a:pt x="3435244" y="5603"/>
                </a:lnTo>
                <a:lnTo>
                  <a:pt x="3463289" y="1142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5"/>
          <p:cNvSpPr/>
          <p:nvPr/>
        </p:nvSpPr>
        <p:spPr>
          <a:xfrm>
            <a:off x="5029200" y="4549656"/>
            <a:ext cx="3314701" cy="239514"/>
          </a:xfrm>
          <a:custGeom>
            <a:avLst/>
            <a:gdLst/>
            <a:ahLst/>
            <a:cxnLst/>
            <a:rect l="0" t="0" r="0" b="0"/>
            <a:pathLst>
              <a:path w="3314701" h="239514">
                <a:moveTo>
                  <a:pt x="0" y="239513"/>
                </a:moveTo>
                <a:lnTo>
                  <a:pt x="18203" y="233446"/>
                </a:lnTo>
                <a:lnTo>
                  <a:pt x="35591" y="229672"/>
                </a:lnTo>
                <a:lnTo>
                  <a:pt x="96742" y="226822"/>
                </a:lnTo>
                <a:lnTo>
                  <a:pt x="111153" y="222019"/>
                </a:lnTo>
                <a:lnTo>
                  <a:pt x="142958" y="215651"/>
                </a:lnTo>
                <a:lnTo>
                  <a:pt x="266151" y="195148"/>
                </a:lnTo>
                <a:lnTo>
                  <a:pt x="320944" y="188346"/>
                </a:lnTo>
                <a:lnTo>
                  <a:pt x="513489" y="167908"/>
                </a:lnTo>
                <a:lnTo>
                  <a:pt x="554416" y="162567"/>
                </a:lnTo>
                <a:lnTo>
                  <a:pt x="586780" y="157736"/>
                </a:lnTo>
                <a:lnTo>
                  <a:pt x="675224" y="148712"/>
                </a:lnTo>
                <a:lnTo>
                  <a:pt x="709463" y="142854"/>
                </a:lnTo>
                <a:lnTo>
                  <a:pt x="764980" y="136600"/>
                </a:lnTo>
                <a:lnTo>
                  <a:pt x="813683" y="127882"/>
                </a:lnTo>
                <a:lnTo>
                  <a:pt x="862863" y="120896"/>
                </a:lnTo>
                <a:lnTo>
                  <a:pt x="997782" y="108340"/>
                </a:lnTo>
                <a:lnTo>
                  <a:pt x="1289528" y="72115"/>
                </a:lnTo>
                <a:lnTo>
                  <a:pt x="1407678" y="59951"/>
                </a:lnTo>
                <a:lnTo>
                  <a:pt x="1459601" y="52604"/>
                </a:lnTo>
                <a:lnTo>
                  <a:pt x="1556105" y="45395"/>
                </a:lnTo>
                <a:lnTo>
                  <a:pt x="1672789" y="37781"/>
                </a:lnTo>
                <a:lnTo>
                  <a:pt x="1767550" y="31179"/>
                </a:lnTo>
                <a:lnTo>
                  <a:pt x="1847039" y="24088"/>
                </a:lnTo>
                <a:lnTo>
                  <a:pt x="2057214" y="13526"/>
                </a:lnTo>
                <a:lnTo>
                  <a:pt x="2130582" y="8301"/>
                </a:lnTo>
                <a:lnTo>
                  <a:pt x="2223017" y="2096"/>
                </a:lnTo>
                <a:lnTo>
                  <a:pt x="2376558" y="257"/>
                </a:lnTo>
                <a:lnTo>
                  <a:pt x="2437812" y="0"/>
                </a:lnTo>
                <a:lnTo>
                  <a:pt x="2580378" y="3100"/>
                </a:lnTo>
                <a:lnTo>
                  <a:pt x="2720364" y="8711"/>
                </a:lnTo>
                <a:lnTo>
                  <a:pt x="2886433" y="19274"/>
                </a:lnTo>
                <a:lnTo>
                  <a:pt x="2965556" y="24820"/>
                </a:lnTo>
                <a:lnTo>
                  <a:pt x="3049959" y="31121"/>
                </a:lnTo>
                <a:lnTo>
                  <a:pt x="3148205" y="32987"/>
                </a:lnTo>
                <a:lnTo>
                  <a:pt x="3246741" y="30154"/>
                </a:lnTo>
                <a:lnTo>
                  <a:pt x="3314700" y="2234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6"/>
          <p:cNvSpPr/>
          <p:nvPr/>
        </p:nvSpPr>
        <p:spPr>
          <a:xfrm>
            <a:off x="6416423" y="2766059"/>
            <a:ext cx="98678" cy="3166111"/>
          </a:xfrm>
          <a:custGeom>
            <a:avLst/>
            <a:gdLst/>
            <a:ahLst/>
            <a:cxnLst/>
            <a:rect l="0" t="0" r="0" b="0"/>
            <a:pathLst>
              <a:path w="98678" h="3166111">
                <a:moveTo>
                  <a:pt x="52956" y="0"/>
                </a:moveTo>
                <a:lnTo>
                  <a:pt x="52956" y="161369"/>
                </a:lnTo>
                <a:lnTo>
                  <a:pt x="51687" y="182509"/>
                </a:lnTo>
                <a:lnTo>
                  <a:pt x="49570" y="206763"/>
                </a:lnTo>
                <a:lnTo>
                  <a:pt x="46889" y="233092"/>
                </a:lnTo>
                <a:lnTo>
                  <a:pt x="43910" y="272507"/>
                </a:lnTo>
                <a:lnTo>
                  <a:pt x="41997" y="347058"/>
                </a:lnTo>
                <a:lnTo>
                  <a:pt x="41568" y="555382"/>
                </a:lnTo>
                <a:lnTo>
                  <a:pt x="38158" y="647310"/>
                </a:lnTo>
                <a:lnTo>
                  <a:pt x="32409" y="755053"/>
                </a:lnTo>
                <a:lnTo>
                  <a:pt x="23303" y="897102"/>
                </a:lnTo>
                <a:lnTo>
                  <a:pt x="20727" y="954126"/>
                </a:lnTo>
                <a:lnTo>
                  <a:pt x="19074" y="1041251"/>
                </a:lnTo>
                <a:lnTo>
                  <a:pt x="17518" y="1132044"/>
                </a:lnTo>
                <a:lnTo>
                  <a:pt x="12653" y="1290531"/>
                </a:lnTo>
                <a:lnTo>
                  <a:pt x="9577" y="1354384"/>
                </a:lnTo>
                <a:lnTo>
                  <a:pt x="6257" y="1403303"/>
                </a:lnTo>
                <a:lnTo>
                  <a:pt x="2774" y="1442266"/>
                </a:lnTo>
                <a:lnTo>
                  <a:pt x="3939" y="1527440"/>
                </a:lnTo>
                <a:lnTo>
                  <a:pt x="2384" y="1572096"/>
                </a:lnTo>
                <a:lnTo>
                  <a:pt x="0" y="1613110"/>
                </a:lnTo>
                <a:lnTo>
                  <a:pt x="1142" y="1632936"/>
                </a:lnTo>
                <a:lnTo>
                  <a:pt x="3173" y="1652505"/>
                </a:lnTo>
                <a:lnTo>
                  <a:pt x="6032" y="1710383"/>
                </a:lnTo>
                <a:lnTo>
                  <a:pt x="16972" y="2159564"/>
                </a:lnTo>
                <a:lnTo>
                  <a:pt x="18165" y="2291154"/>
                </a:lnTo>
                <a:lnTo>
                  <a:pt x="20872" y="2340236"/>
                </a:lnTo>
                <a:lnTo>
                  <a:pt x="25217" y="2393277"/>
                </a:lnTo>
                <a:lnTo>
                  <a:pt x="30653" y="2448959"/>
                </a:lnTo>
                <a:lnTo>
                  <a:pt x="34278" y="2498779"/>
                </a:lnTo>
                <a:lnTo>
                  <a:pt x="36694" y="2544693"/>
                </a:lnTo>
                <a:lnTo>
                  <a:pt x="38305" y="2588002"/>
                </a:lnTo>
                <a:lnTo>
                  <a:pt x="40649" y="2623225"/>
                </a:lnTo>
                <a:lnTo>
                  <a:pt x="43481" y="2653057"/>
                </a:lnTo>
                <a:lnTo>
                  <a:pt x="46639" y="2679295"/>
                </a:lnTo>
                <a:lnTo>
                  <a:pt x="48745" y="2701866"/>
                </a:lnTo>
                <a:lnTo>
                  <a:pt x="52979" y="2764256"/>
                </a:lnTo>
                <a:lnTo>
                  <a:pt x="58470" y="2821138"/>
                </a:lnTo>
                <a:lnTo>
                  <a:pt x="61712" y="2845959"/>
                </a:lnTo>
                <a:lnTo>
                  <a:pt x="65143" y="2867587"/>
                </a:lnTo>
                <a:lnTo>
                  <a:pt x="68701" y="2887084"/>
                </a:lnTo>
                <a:lnTo>
                  <a:pt x="71073" y="2903893"/>
                </a:lnTo>
                <a:lnTo>
                  <a:pt x="73708" y="2932729"/>
                </a:lnTo>
                <a:lnTo>
                  <a:pt x="75681" y="2945753"/>
                </a:lnTo>
                <a:lnTo>
                  <a:pt x="78267" y="2958245"/>
                </a:lnTo>
                <a:lnTo>
                  <a:pt x="81260" y="2970383"/>
                </a:lnTo>
                <a:lnTo>
                  <a:pt x="83255" y="2982286"/>
                </a:lnTo>
                <a:lnTo>
                  <a:pt x="86064" y="3022321"/>
                </a:lnTo>
                <a:lnTo>
                  <a:pt x="88166" y="3084418"/>
                </a:lnTo>
                <a:lnTo>
                  <a:pt x="98677" y="31661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7"/>
          <p:cNvSpPr/>
          <p:nvPr/>
        </p:nvSpPr>
        <p:spPr>
          <a:xfrm>
            <a:off x="6503669" y="3481671"/>
            <a:ext cx="190693" cy="233080"/>
          </a:xfrm>
          <a:custGeom>
            <a:avLst/>
            <a:gdLst/>
            <a:ahLst/>
            <a:cxnLst/>
            <a:rect l="0" t="0" r="0" b="0"/>
            <a:pathLst>
              <a:path w="190693" h="233080">
                <a:moveTo>
                  <a:pt x="0" y="15908"/>
                </a:moveTo>
                <a:lnTo>
                  <a:pt x="12137" y="15908"/>
                </a:lnTo>
                <a:lnTo>
                  <a:pt x="23331" y="14638"/>
                </a:lnTo>
                <a:lnTo>
                  <a:pt x="123441" y="0"/>
                </a:lnTo>
                <a:lnTo>
                  <a:pt x="143253" y="1493"/>
                </a:lnTo>
                <a:lnTo>
                  <a:pt x="160273" y="6298"/>
                </a:lnTo>
                <a:lnTo>
                  <a:pt x="175429" y="13311"/>
                </a:lnTo>
                <a:lnTo>
                  <a:pt x="184263" y="25607"/>
                </a:lnTo>
                <a:lnTo>
                  <a:pt x="188882" y="41424"/>
                </a:lnTo>
                <a:lnTo>
                  <a:pt x="190692" y="59589"/>
                </a:lnTo>
                <a:lnTo>
                  <a:pt x="189358" y="80589"/>
                </a:lnTo>
                <a:lnTo>
                  <a:pt x="185929" y="103479"/>
                </a:lnTo>
                <a:lnTo>
                  <a:pt x="181103" y="127629"/>
                </a:lnTo>
                <a:lnTo>
                  <a:pt x="177885" y="148809"/>
                </a:lnTo>
                <a:lnTo>
                  <a:pt x="175740" y="168008"/>
                </a:lnTo>
                <a:lnTo>
                  <a:pt x="172721" y="205755"/>
                </a:lnTo>
                <a:lnTo>
                  <a:pt x="160021" y="2330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8"/>
          <p:cNvSpPr/>
          <p:nvPr/>
        </p:nvSpPr>
        <p:spPr>
          <a:xfrm>
            <a:off x="6195059" y="3749039"/>
            <a:ext cx="262892" cy="205741"/>
          </a:xfrm>
          <a:custGeom>
            <a:avLst/>
            <a:gdLst/>
            <a:ahLst/>
            <a:cxnLst/>
            <a:rect l="0" t="0" r="0" b="0"/>
            <a:pathLst>
              <a:path w="262892" h="205741">
                <a:moveTo>
                  <a:pt x="0" y="0"/>
                </a:moveTo>
                <a:lnTo>
                  <a:pt x="6069" y="6069"/>
                </a:lnTo>
                <a:lnTo>
                  <a:pt x="7856" y="12936"/>
                </a:lnTo>
                <a:lnTo>
                  <a:pt x="9047" y="22594"/>
                </a:lnTo>
                <a:lnTo>
                  <a:pt x="9842" y="34113"/>
                </a:lnTo>
                <a:lnTo>
                  <a:pt x="10371" y="46872"/>
                </a:lnTo>
                <a:lnTo>
                  <a:pt x="10959" y="74596"/>
                </a:lnTo>
                <a:lnTo>
                  <a:pt x="9847" y="90371"/>
                </a:lnTo>
                <a:lnTo>
                  <a:pt x="7835" y="107237"/>
                </a:lnTo>
                <a:lnTo>
                  <a:pt x="5223" y="124831"/>
                </a:lnTo>
                <a:lnTo>
                  <a:pt x="3482" y="140371"/>
                </a:lnTo>
                <a:lnTo>
                  <a:pt x="2322" y="154541"/>
                </a:lnTo>
                <a:lnTo>
                  <a:pt x="1032" y="177905"/>
                </a:lnTo>
                <a:lnTo>
                  <a:pt x="4" y="205638"/>
                </a:lnTo>
                <a:lnTo>
                  <a:pt x="1" y="205732"/>
                </a:lnTo>
                <a:lnTo>
                  <a:pt x="0" y="205735"/>
                </a:lnTo>
                <a:lnTo>
                  <a:pt x="0" y="205740"/>
                </a:lnTo>
                <a:lnTo>
                  <a:pt x="6069" y="205740"/>
                </a:lnTo>
                <a:lnTo>
                  <a:pt x="14206" y="204470"/>
                </a:lnTo>
                <a:lnTo>
                  <a:pt x="55997" y="196615"/>
                </a:lnTo>
                <a:lnTo>
                  <a:pt x="145632" y="178872"/>
                </a:lnTo>
                <a:lnTo>
                  <a:pt x="179872" y="171363"/>
                </a:lnTo>
                <a:lnTo>
                  <a:pt x="196115" y="167582"/>
                </a:lnTo>
                <a:lnTo>
                  <a:pt x="210754" y="163791"/>
                </a:lnTo>
                <a:lnTo>
                  <a:pt x="224323" y="159994"/>
                </a:lnTo>
                <a:lnTo>
                  <a:pt x="262891" y="1485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9"/>
          <p:cNvSpPr/>
          <p:nvPr/>
        </p:nvSpPr>
        <p:spPr>
          <a:xfrm>
            <a:off x="6165622" y="4652009"/>
            <a:ext cx="269468" cy="274177"/>
          </a:xfrm>
          <a:custGeom>
            <a:avLst/>
            <a:gdLst/>
            <a:ahLst/>
            <a:cxnLst/>
            <a:rect l="0" t="0" r="0" b="0"/>
            <a:pathLst>
              <a:path w="269468" h="274177">
                <a:moveTo>
                  <a:pt x="6578" y="0"/>
                </a:moveTo>
                <a:lnTo>
                  <a:pt x="6578" y="6068"/>
                </a:lnTo>
                <a:lnTo>
                  <a:pt x="7848" y="7856"/>
                </a:lnTo>
                <a:lnTo>
                  <a:pt x="9965" y="9047"/>
                </a:lnTo>
                <a:lnTo>
                  <a:pt x="12645" y="9842"/>
                </a:lnTo>
                <a:lnTo>
                  <a:pt x="14433" y="11641"/>
                </a:lnTo>
                <a:lnTo>
                  <a:pt x="15624" y="14111"/>
                </a:lnTo>
                <a:lnTo>
                  <a:pt x="16949" y="20242"/>
                </a:lnTo>
                <a:lnTo>
                  <a:pt x="17537" y="27200"/>
                </a:lnTo>
                <a:lnTo>
                  <a:pt x="17798" y="34526"/>
                </a:lnTo>
                <a:lnTo>
                  <a:pt x="17966" y="43509"/>
                </a:lnTo>
                <a:lnTo>
                  <a:pt x="17995" y="75404"/>
                </a:lnTo>
                <a:lnTo>
                  <a:pt x="16729" y="85830"/>
                </a:lnTo>
                <a:lnTo>
                  <a:pt x="14615" y="94050"/>
                </a:lnTo>
                <a:lnTo>
                  <a:pt x="11936" y="100800"/>
                </a:lnTo>
                <a:lnTo>
                  <a:pt x="10150" y="106570"/>
                </a:lnTo>
                <a:lnTo>
                  <a:pt x="8959" y="111687"/>
                </a:lnTo>
                <a:lnTo>
                  <a:pt x="8165" y="116368"/>
                </a:lnTo>
                <a:lnTo>
                  <a:pt x="7636" y="122029"/>
                </a:lnTo>
                <a:lnTo>
                  <a:pt x="7283" y="128343"/>
                </a:lnTo>
                <a:lnTo>
                  <a:pt x="7048" y="135092"/>
                </a:lnTo>
                <a:lnTo>
                  <a:pt x="6619" y="192838"/>
                </a:lnTo>
                <a:lnTo>
                  <a:pt x="5335" y="202219"/>
                </a:lnTo>
                <a:lnTo>
                  <a:pt x="3209" y="213553"/>
                </a:lnTo>
                <a:lnTo>
                  <a:pt x="522" y="226188"/>
                </a:lnTo>
                <a:lnTo>
                  <a:pt x="0" y="234612"/>
                </a:lnTo>
                <a:lnTo>
                  <a:pt x="923" y="240228"/>
                </a:lnTo>
                <a:lnTo>
                  <a:pt x="4064" y="247738"/>
                </a:lnTo>
                <a:lnTo>
                  <a:pt x="5461" y="255310"/>
                </a:lnTo>
                <a:lnTo>
                  <a:pt x="6480" y="262225"/>
                </a:lnTo>
                <a:lnTo>
                  <a:pt x="12616" y="268761"/>
                </a:lnTo>
                <a:lnTo>
                  <a:pt x="15684" y="270614"/>
                </a:lnTo>
                <a:lnTo>
                  <a:pt x="22478" y="272673"/>
                </a:lnTo>
                <a:lnTo>
                  <a:pt x="27375" y="273832"/>
                </a:lnTo>
                <a:lnTo>
                  <a:pt x="34894" y="274176"/>
                </a:lnTo>
                <a:lnTo>
                  <a:pt x="39425" y="272954"/>
                </a:lnTo>
                <a:lnTo>
                  <a:pt x="44986" y="270869"/>
                </a:lnTo>
                <a:lnTo>
                  <a:pt x="51234" y="268210"/>
                </a:lnTo>
                <a:lnTo>
                  <a:pt x="60478" y="266437"/>
                </a:lnTo>
                <a:lnTo>
                  <a:pt x="71722" y="265255"/>
                </a:lnTo>
                <a:lnTo>
                  <a:pt x="84297" y="264467"/>
                </a:lnTo>
                <a:lnTo>
                  <a:pt x="111816" y="263591"/>
                </a:lnTo>
                <a:lnTo>
                  <a:pt x="206976" y="262903"/>
                </a:lnTo>
                <a:lnTo>
                  <a:pt x="239047" y="262891"/>
                </a:lnTo>
                <a:lnTo>
                  <a:pt x="242837" y="261621"/>
                </a:lnTo>
                <a:lnTo>
                  <a:pt x="250435" y="256823"/>
                </a:lnTo>
                <a:lnTo>
                  <a:pt x="255785" y="253049"/>
                </a:lnTo>
                <a:lnTo>
                  <a:pt x="257806" y="253790"/>
                </a:lnTo>
                <a:lnTo>
                  <a:pt x="264178" y="258359"/>
                </a:lnTo>
                <a:lnTo>
                  <a:pt x="261613" y="255374"/>
                </a:lnTo>
                <a:lnTo>
                  <a:pt x="261691" y="254069"/>
                </a:lnTo>
                <a:lnTo>
                  <a:pt x="263014" y="253200"/>
                </a:lnTo>
                <a:lnTo>
                  <a:pt x="269467" y="2514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0"/>
          <p:cNvSpPr/>
          <p:nvPr/>
        </p:nvSpPr>
        <p:spPr>
          <a:xfrm>
            <a:off x="6457950" y="4366273"/>
            <a:ext cx="320041" cy="217157"/>
          </a:xfrm>
          <a:custGeom>
            <a:avLst/>
            <a:gdLst/>
            <a:ahLst/>
            <a:cxnLst/>
            <a:rect l="0" t="0" r="0" b="0"/>
            <a:pathLst>
              <a:path w="320041" h="217157">
                <a:moveTo>
                  <a:pt x="0" y="22846"/>
                </a:moveTo>
                <a:lnTo>
                  <a:pt x="69229" y="22846"/>
                </a:lnTo>
                <a:lnTo>
                  <a:pt x="77902" y="21577"/>
                </a:lnTo>
                <a:lnTo>
                  <a:pt x="88765" y="19460"/>
                </a:lnTo>
                <a:lnTo>
                  <a:pt x="101086" y="16779"/>
                </a:lnTo>
                <a:lnTo>
                  <a:pt x="111841" y="14991"/>
                </a:lnTo>
                <a:lnTo>
                  <a:pt x="121551" y="13799"/>
                </a:lnTo>
                <a:lnTo>
                  <a:pt x="130564" y="13005"/>
                </a:lnTo>
                <a:lnTo>
                  <a:pt x="144192" y="11206"/>
                </a:lnTo>
                <a:lnTo>
                  <a:pt x="193430" y="3875"/>
                </a:lnTo>
                <a:lnTo>
                  <a:pt x="203883" y="2579"/>
                </a:lnTo>
                <a:lnTo>
                  <a:pt x="223718" y="498"/>
                </a:lnTo>
                <a:lnTo>
                  <a:pt x="233221" y="138"/>
                </a:lnTo>
                <a:lnTo>
                  <a:pt x="255341" y="0"/>
                </a:lnTo>
                <a:lnTo>
                  <a:pt x="260397" y="1265"/>
                </a:lnTo>
                <a:lnTo>
                  <a:pt x="266308" y="3379"/>
                </a:lnTo>
                <a:lnTo>
                  <a:pt x="281909" y="9829"/>
                </a:lnTo>
                <a:lnTo>
                  <a:pt x="287429" y="14098"/>
                </a:lnTo>
                <a:lnTo>
                  <a:pt x="290679" y="17014"/>
                </a:lnTo>
                <a:lnTo>
                  <a:pt x="292847" y="20228"/>
                </a:lnTo>
                <a:lnTo>
                  <a:pt x="294291" y="23641"/>
                </a:lnTo>
                <a:lnTo>
                  <a:pt x="295254" y="27186"/>
                </a:lnTo>
                <a:lnTo>
                  <a:pt x="295895" y="30820"/>
                </a:lnTo>
                <a:lnTo>
                  <a:pt x="296323" y="34512"/>
                </a:lnTo>
                <a:lnTo>
                  <a:pt x="296609" y="38243"/>
                </a:lnTo>
                <a:lnTo>
                  <a:pt x="296799" y="42001"/>
                </a:lnTo>
                <a:lnTo>
                  <a:pt x="297011" y="49563"/>
                </a:lnTo>
                <a:lnTo>
                  <a:pt x="297129" y="60960"/>
                </a:lnTo>
                <a:lnTo>
                  <a:pt x="298416" y="64766"/>
                </a:lnTo>
                <a:lnTo>
                  <a:pt x="300544" y="68572"/>
                </a:lnTo>
                <a:lnTo>
                  <a:pt x="303233" y="72381"/>
                </a:lnTo>
                <a:lnTo>
                  <a:pt x="305025" y="78729"/>
                </a:lnTo>
                <a:lnTo>
                  <a:pt x="306220" y="86772"/>
                </a:lnTo>
                <a:lnTo>
                  <a:pt x="307016" y="95943"/>
                </a:lnTo>
                <a:lnTo>
                  <a:pt x="307547" y="103328"/>
                </a:lnTo>
                <a:lnTo>
                  <a:pt x="308137" y="114919"/>
                </a:lnTo>
                <a:lnTo>
                  <a:pt x="308568" y="154292"/>
                </a:lnTo>
                <a:lnTo>
                  <a:pt x="309852" y="157467"/>
                </a:lnTo>
                <a:lnTo>
                  <a:pt x="311977" y="160853"/>
                </a:lnTo>
                <a:lnTo>
                  <a:pt x="314665" y="164381"/>
                </a:lnTo>
                <a:lnTo>
                  <a:pt x="316456" y="168003"/>
                </a:lnTo>
                <a:lnTo>
                  <a:pt x="317651" y="171687"/>
                </a:lnTo>
                <a:lnTo>
                  <a:pt x="319900" y="182212"/>
                </a:lnTo>
                <a:lnTo>
                  <a:pt x="319999" y="188740"/>
                </a:lnTo>
                <a:lnTo>
                  <a:pt x="320040" y="21715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more</a:t>
            </a:r>
            <a:endParaRPr lang="en-US" dirty="0"/>
          </a:p>
        </p:txBody>
      </p:sp>
      <p:sp>
        <p:nvSpPr>
          <p:cNvPr id="3" name="Content Placeholder 2"/>
          <p:cNvSpPr>
            <a:spLocks noGrp="1"/>
          </p:cNvSpPr>
          <p:nvPr>
            <p:ph idx="1"/>
          </p:nvPr>
        </p:nvSpPr>
        <p:spPr/>
        <p:txBody>
          <a:bodyPr/>
          <a:lstStyle/>
          <a:p>
            <a:r>
              <a:rPr lang="en-US" dirty="0" smtClean="0"/>
              <a:t>Through a point outside a line, there is exactly one line parallel to the given line.</a:t>
            </a:r>
            <a:endParaRPr lang="en-US" dirty="0"/>
          </a:p>
        </p:txBody>
      </p:sp>
      <p:sp>
        <p:nvSpPr>
          <p:cNvPr id="4" name="SMARTPenAnnotation12"/>
          <p:cNvSpPr/>
          <p:nvPr/>
        </p:nvSpPr>
        <p:spPr>
          <a:xfrm>
            <a:off x="4560570" y="4160520"/>
            <a:ext cx="3714750" cy="102731"/>
          </a:xfrm>
          <a:custGeom>
            <a:avLst/>
            <a:gdLst/>
            <a:ahLst/>
            <a:cxnLst/>
            <a:rect l="0" t="0" r="0" b="0"/>
            <a:pathLst>
              <a:path w="3714750" h="102731">
                <a:moveTo>
                  <a:pt x="0" y="91439"/>
                </a:moveTo>
                <a:lnTo>
                  <a:pt x="72119" y="92709"/>
                </a:lnTo>
                <a:lnTo>
                  <a:pt x="82369" y="94826"/>
                </a:lnTo>
                <a:lnTo>
                  <a:pt x="93013" y="97508"/>
                </a:lnTo>
                <a:lnTo>
                  <a:pt x="135319" y="100486"/>
                </a:lnTo>
                <a:lnTo>
                  <a:pt x="244197" y="102730"/>
                </a:lnTo>
                <a:lnTo>
                  <a:pt x="348390" y="101597"/>
                </a:lnTo>
                <a:lnTo>
                  <a:pt x="401220" y="96801"/>
                </a:lnTo>
                <a:lnTo>
                  <a:pt x="422420" y="93744"/>
                </a:lnTo>
                <a:lnTo>
                  <a:pt x="439093" y="90436"/>
                </a:lnTo>
                <a:lnTo>
                  <a:pt x="452749" y="86960"/>
                </a:lnTo>
                <a:lnTo>
                  <a:pt x="468202" y="84643"/>
                </a:lnTo>
                <a:lnTo>
                  <a:pt x="502306" y="82069"/>
                </a:lnTo>
                <a:lnTo>
                  <a:pt x="554915" y="79146"/>
                </a:lnTo>
                <a:lnTo>
                  <a:pt x="596302" y="74123"/>
                </a:lnTo>
                <a:lnTo>
                  <a:pt x="630783" y="71043"/>
                </a:lnTo>
                <a:lnTo>
                  <a:pt x="709704" y="68724"/>
                </a:lnTo>
                <a:lnTo>
                  <a:pt x="719516" y="67406"/>
                </a:lnTo>
                <a:lnTo>
                  <a:pt x="728597" y="65257"/>
                </a:lnTo>
                <a:lnTo>
                  <a:pt x="737191" y="62554"/>
                </a:lnTo>
                <a:lnTo>
                  <a:pt x="756900" y="59552"/>
                </a:lnTo>
                <a:lnTo>
                  <a:pt x="800598" y="57624"/>
                </a:lnTo>
                <a:lnTo>
                  <a:pt x="810592" y="56196"/>
                </a:lnTo>
                <a:lnTo>
                  <a:pt x="819794" y="53974"/>
                </a:lnTo>
                <a:lnTo>
                  <a:pt x="828470" y="51222"/>
                </a:lnTo>
                <a:lnTo>
                  <a:pt x="848268" y="48165"/>
                </a:lnTo>
                <a:lnTo>
                  <a:pt x="949428" y="45863"/>
                </a:lnTo>
                <a:lnTo>
                  <a:pt x="1005745" y="42397"/>
                </a:lnTo>
                <a:lnTo>
                  <a:pt x="1043876" y="39694"/>
                </a:lnTo>
                <a:lnTo>
                  <a:pt x="1106565" y="36692"/>
                </a:lnTo>
                <a:lnTo>
                  <a:pt x="1208404" y="35001"/>
                </a:lnTo>
                <a:lnTo>
                  <a:pt x="1288908" y="33336"/>
                </a:lnTo>
                <a:lnTo>
                  <a:pt x="1322822" y="31114"/>
                </a:lnTo>
                <a:lnTo>
                  <a:pt x="1379131" y="26528"/>
                </a:lnTo>
                <a:lnTo>
                  <a:pt x="1473417" y="26971"/>
                </a:lnTo>
                <a:lnTo>
                  <a:pt x="1560095" y="28734"/>
                </a:lnTo>
                <a:lnTo>
                  <a:pt x="1581083" y="26776"/>
                </a:lnTo>
                <a:lnTo>
                  <a:pt x="1692456" y="24600"/>
                </a:lnTo>
                <a:lnTo>
                  <a:pt x="1768385" y="24020"/>
                </a:lnTo>
                <a:lnTo>
                  <a:pt x="1838053" y="24903"/>
                </a:lnTo>
                <a:lnTo>
                  <a:pt x="2110451" y="32059"/>
                </a:lnTo>
                <a:lnTo>
                  <a:pt x="2266397" y="34568"/>
                </a:lnTo>
                <a:lnTo>
                  <a:pt x="2505404" y="41851"/>
                </a:lnTo>
                <a:lnTo>
                  <a:pt x="3058533" y="45653"/>
                </a:lnTo>
                <a:lnTo>
                  <a:pt x="3099248" y="44420"/>
                </a:lnTo>
                <a:lnTo>
                  <a:pt x="3159677" y="39639"/>
                </a:lnTo>
                <a:lnTo>
                  <a:pt x="3225481" y="36667"/>
                </a:lnTo>
                <a:lnTo>
                  <a:pt x="3291556" y="34076"/>
                </a:lnTo>
                <a:lnTo>
                  <a:pt x="3323401" y="31607"/>
                </a:lnTo>
                <a:lnTo>
                  <a:pt x="3354791" y="28691"/>
                </a:lnTo>
                <a:lnTo>
                  <a:pt x="3379527" y="26747"/>
                </a:lnTo>
                <a:lnTo>
                  <a:pt x="3417172" y="24588"/>
                </a:lnTo>
                <a:lnTo>
                  <a:pt x="3466922" y="20241"/>
                </a:lnTo>
                <a:lnTo>
                  <a:pt x="3496192" y="17304"/>
                </a:lnTo>
                <a:lnTo>
                  <a:pt x="3523324" y="15346"/>
                </a:lnTo>
                <a:lnTo>
                  <a:pt x="3604688" y="12203"/>
                </a:lnTo>
                <a:lnTo>
                  <a:pt x="3629003" y="10503"/>
                </a:lnTo>
                <a:lnTo>
                  <a:pt x="3646156" y="8272"/>
                </a:lnTo>
                <a:lnTo>
                  <a:pt x="3679183" y="3676"/>
                </a:lnTo>
                <a:lnTo>
                  <a:pt x="3689769" y="2451"/>
                </a:lnTo>
                <a:lnTo>
                  <a:pt x="371474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3"/>
          <p:cNvSpPr/>
          <p:nvPr/>
        </p:nvSpPr>
        <p:spPr>
          <a:xfrm>
            <a:off x="8115300" y="4023359"/>
            <a:ext cx="421969" cy="365761"/>
          </a:xfrm>
          <a:custGeom>
            <a:avLst/>
            <a:gdLst/>
            <a:ahLst/>
            <a:cxnLst/>
            <a:rect l="0" t="0" r="0" b="0"/>
            <a:pathLst>
              <a:path w="421969" h="365761">
                <a:moveTo>
                  <a:pt x="0" y="0"/>
                </a:moveTo>
                <a:lnTo>
                  <a:pt x="9841" y="0"/>
                </a:lnTo>
                <a:lnTo>
                  <a:pt x="20241" y="9126"/>
                </a:lnTo>
                <a:lnTo>
                  <a:pt x="27199" y="15909"/>
                </a:lnTo>
                <a:lnTo>
                  <a:pt x="29562" y="19496"/>
                </a:lnTo>
                <a:lnTo>
                  <a:pt x="32189" y="26868"/>
                </a:lnTo>
                <a:lnTo>
                  <a:pt x="34159" y="29342"/>
                </a:lnTo>
                <a:lnTo>
                  <a:pt x="36742" y="30992"/>
                </a:lnTo>
                <a:lnTo>
                  <a:pt x="46810" y="35364"/>
                </a:lnTo>
                <a:lnTo>
                  <a:pt x="68217" y="45774"/>
                </a:lnTo>
                <a:lnTo>
                  <a:pt x="81038" y="50836"/>
                </a:lnTo>
                <a:lnTo>
                  <a:pt x="94665" y="55481"/>
                </a:lnTo>
                <a:lnTo>
                  <a:pt x="108830" y="59847"/>
                </a:lnTo>
                <a:lnTo>
                  <a:pt x="119543" y="62759"/>
                </a:lnTo>
                <a:lnTo>
                  <a:pt x="127955" y="64699"/>
                </a:lnTo>
                <a:lnTo>
                  <a:pt x="134833" y="65993"/>
                </a:lnTo>
                <a:lnTo>
                  <a:pt x="141958" y="68126"/>
                </a:lnTo>
                <a:lnTo>
                  <a:pt x="149249" y="70817"/>
                </a:lnTo>
                <a:lnTo>
                  <a:pt x="156649" y="73882"/>
                </a:lnTo>
                <a:lnTo>
                  <a:pt x="168258" y="77286"/>
                </a:lnTo>
                <a:lnTo>
                  <a:pt x="173132" y="78194"/>
                </a:lnTo>
                <a:lnTo>
                  <a:pt x="181461" y="78800"/>
                </a:lnTo>
                <a:lnTo>
                  <a:pt x="192094" y="79203"/>
                </a:lnTo>
                <a:lnTo>
                  <a:pt x="204262" y="79473"/>
                </a:lnTo>
                <a:lnTo>
                  <a:pt x="214914" y="80922"/>
                </a:lnTo>
                <a:lnTo>
                  <a:pt x="224556" y="83158"/>
                </a:lnTo>
                <a:lnTo>
                  <a:pt x="233524" y="85919"/>
                </a:lnTo>
                <a:lnTo>
                  <a:pt x="242043" y="87759"/>
                </a:lnTo>
                <a:lnTo>
                  <a:pt x="250262" y="88986"/>
                </a:lnTo>
                <a:lnTo>
                  <a:pt x="258281" y="89805"/>
                </a:lnTo>
                <a:lnTo>
                  <a:pt x="336532" y="98972"/>
                </a:lnTo>
                <a:lnTo>
                  <a:pt x="351356" y="100272"/>
                </a:lnTo>
                <a:lnTo>
                  <a:pt x="363777" y="101138"/>
                </a:lnTo>
                <a:lnTo>
                  <a:pt x="384352" y="102101"/>
                </a:lnTo>
                <a:lnTo>
                  <a:pt x="393395" y="102357"/>
                </a:lnTo>
                <a:lnTo>
                  <a:pt x="400693" y="103798"/>
                </a:lnTo>
                <a:lnTo>
                  <a:pt x="412189" y="108786"/>
                </a:lnTo>
                <a:lnTo>
                  <a:pt x="419733" y="112667"/>
                </a:lnTo>
                <a:lnTo>
                  <a:pt x="420792" y="114481"/>
                </a:lnTo>
                <a:lnTo>
                  <a:pt x="421968" y="119884"/>
                </a:lnTo>
                <a:lnTo>
                  <a:pt x="421012" y="121833"/>
                </a:lnTo>
                <a:lnTo>
                  <a:pt x="419104" y="123132"/>
                </a:lnTo>
                <a:lnTo>
                  <a:pt x="416563" y="123998"/>
                </a:lnTo>
                <a:lnTo>
                  <a:pt x="403579" y="131734"/>
                </a:lnTo>
                <a:lnTo>
                  <a:pt x="394782" y="137352"/>
                </a:lnTo>
                <a:lnTo>
                  <a:pt x="381622" y="146983"/>
                </a:lnTo>
                <a:lnTo>
                  <a:pt x="371540" y="154226"/>
                </a:lnTo>
                <a:lnTo>
                  <a:pt x="362825" y="157445"/>
                </a:lnTo>
                <a:lnTo>
                  <a:pt x="356183" y="160844"/>
                </a:lnTo>
                <a:lnTo>
                  <a:pt x="347946" y="165649"/>
                </a:lnTo>
                <a:lnTo>
                  <a:pt x="338643" y="171393"/>
                </a:lnTo>
                <a:lnTo>
                  <a:pt x="329902" y="176492"/>
                </a:lnTo>
                <a:lnTo>
                  <a:pt x="313416" y="185544"/>
                </a:lnTo>
                <a:lnTo>
                  <a:pt x="301009" y="193801"/>
                </a:lnTo>
                <a:lnTo>
                  <a:pt x="295923" y="197781"/>
                </a:lnTo>
                <a:lnTo>
                  <a:pt x="287452" y="202974"/>
                </a:lnTo>
                <a:lnTo>
                  <a:pt x="276724" y="208976"/>
                </a:lnTo>
                <a:lnTo>
                  <a:pt x="264493" y="215518"/>
                </a:lnTo>
                <a:lnTo>
                  <a:pt x="255068" y="222419"/>
                </a:lnTo>
                <a:lnTo>
                  <a:pt x="247515" y="229559"/>
                </a:lnTo>
                <a:lnTo>
                  <a:pt x="241210" y="236860"/>
                </a:lnTo>
                <a:lnTo>
                  <a:pt x="233197" y="244266"/>
                </a:lnTo>
                <a:lnTo>
                  <a:pt x="224045" y="251745"/>
                </a:lnTo>
                <a:lnTo>
                  <a:pt x="214133" y="259270"/>
                </a:lnTo>
                <a:lnTo>
                  <a:pt x="204985" y="265557"/>
                </a:lnTo>
                <a:lnTo>
                  <a:pt x="196346" y="271018"/>
                </a:lnTo>
                <a:lnTo>
                  <a:pt x="188048" y="275929"/>
                </a:lnTo>
                <a:lnTo>
                  <a:pt x="178705" y="283013"/>
                </a:lnTo>
                <a:lnTo>
                  <a:pt x="168667" y="291545"/>
                </a:lnTo>
                <a:lnTo>
                  <a:pt x="158164" y="301044"/>
                </a:lnTo>
                <a:lnTo>
                  <a:pt x="149893" y="307376"/>
                </a:lnTo>
                <a:lnTo>
                  <a:pt x="137315" y="314412"/>
                </a:lnTo>
                <a:lnTo>
                  <a:pt x="133453" y="317558"/>
                </a:lnTo>
                <a:lnTo>
                  <a:pt x="130878" y="320926"/>
                </a:lnTo>
                <a:lnTo>
                  <a:pt x="129162" y="324441"/>
                </a:lnTo>
                <a:lnTo>
                  <a:pt x="120482" y="331733"/>
                </a:lnTo>
                <a:lnTo>
                  <a:pt x="106349" y="340695"/>
                </a:lnTo>
                <a:lnTo>
                  <a:pt x="94281" y="351657"/>
                </a:lnTo>
                <a:lnTo>
                  <a:pt x="93333" y="352548"/>
                </a:lnTo>
                <a:lnTo>
                  <a:pt x="92702" y="354412"/>
                </a:lnTo>
                <a:lnTo>
                  <a:pt x="92001" y="359870"/>
                </a:lnTo>
                <a:lnTo>
                  <a:pt x="90544" y="361833"/>
                </a:lnTo>
                <a:lnTo>
                  <a:pt x="88302" y="363143"/>
                </a:lnTo>
                <a:lnTo>
                  <a:pt x="80009" y="3657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4"/>
          <p:cNvSpPr/>
          <p:nvPr/>
        </p:nvSpPr>
        <p:spPr>
          <a:xfrm>
            <a:off x="4362737" y="4126229"/>
            <a:ext cx="369284" cy="388622"/>
          </a:xfrm>
          <a:custGeom>
            <a:avLst/>
            <a:gdLst/>
            <a:ahLst/>
            <a:cxnLst/>
            <a:rect l="0" t="0" r="0" b="0"/>
            <a:pathLst>
              <a:path w="369284" h="388622">
                <a:moveTo>
                  <a:pt x="369283" y="0"/>
                </a:moveTo>
                <a:lnTo>
                  <a:pt x="363215" y="0"/>
                </a:lnTo>
                <a:lnTo>
                  <a:pt x="361427" y="1271"/>
                </a:lnTo>
                <a:lnTo>
                  <a:pt x="360235" y="3387"/>
                </a:lnTo>
                <a:lnTo>
                  <a:pt x="359441" y="6068"/>
                </a:lnTo>
                <a:lnTo>
                  <a:pt x="356372" y="9126"/>
                </a:lnTo>
                <a:lnTo>
                  <a:pt x="341186" y="19497"/>
                </a:lnTo>
                <a:lnTo>
                  <a:pt x="332242" y="26869"/>
                </a:lnTo>
                <a:lnTo>
                  <a:pt x="324033" y="34379"/>
                </a:lnTo>
                <a:lnTo>
                  <a:pt x="320067" y="38159"/>
                </a:lnTo>
                <a:lnTo>
                  <a:pt x="311072" y="44490"/>
                </a:lnTo>
                <a:lnTo>
                  <a:pt x="298725" y="52520"/>
                </a:lnTo>
                <a:lnTo>
                  <a:pt x="257784" y="78639"/>
                </a:lnTo>
                <a:lnTo>
                  <a:pt x="245420" y="86716"/>
                </a:lnTo>
                <a:lnTo>
                  <a:pt x="234637" y="93371"/>
                </a:lnTo>
                <a:lnTo>
                  <a:pt x="224909" y="99077"/>
                </a:lnTo>
                <a:lnTo>
                  <a:pt x="215884" y="104151"/>
                </a:lnTo>
                <a:lnTo>
                  <a:pt x="206056" y="110074"/>
                </a:lnTo>
                <a:lnTo>
                  <a:pt x="184978" y="123429"/>
                </a:lnTo>
                <a:lnTo>
                  <a:pt x="175293" y="130546"/>
                </a:lnTo>
                <a:lnTo>
                  <a:pt x="166296" y="137831"/>
                </a:lnTo>
                <a:lnTo>
                  <a:pt x="157758" y="145228"/>
                </a:lnTo>
                <a:lnTo>
                  <a:pt x="148257" y="151428"/>
                </a:lnTo>
                <a:lnTo>
                  <a:pt x="138112" y="156833"/>
                </a:lnTo>
                <a:lnTo>
                  <a:pt x="117950" y="166223"/>
                </a:lnTo>
                <a:lnTo>
                  <a:pt x="100523" y="174631"/>
                </a:lnTo>
                <a:lnTo>
                  <a:pt x="93589" y="177381"/>
                </a:lnTo>
                <a:lnTo>
                  <a:pt x="82499" y="180436"/>
                </a:lnTo>
                <a:lnTo>
                  <a:pt x="73337" y="185181"/>
                </a:lnTo>
                <a:lnTo>
                  <a:pt x="69115" y="188224"/>
                </a:lnTo>
                <a:lnTo>
                  <a:pt x="62491" y="191523"/>
                </a:lnTo>
                <a:lnTo>
                  <a:pt x="54265" y="194992"/>
                </a:lnTo>
                <a:lnTo>
                  <a:pt x="44971" y="198575"/>
                </a:lnTo>
                <a:lnTo>
                  <a:pt x="36235" y="202233"/>
                </a:lnTo>
                <a:lnTo>
                  <a:pt x="27870" y="205943"/>
                </a:lnTo>
                <a:lnTo>
                  <a:pt x="19755" y="209685"/>
                </a:lnTo>
                <a:lnTo>
                  <a:pt x="13074" y="213450"/>
                </a:lnTo>
                <a:lnTo>
                  <a:pt x="2264" y="221020"/>
                </a:lnTo>
                <a:lnTo>
                  <a:pt x="144" y="223547"/>
                </a:lnTo>
                <a:lnTo>
                  <a:pt x="0" y="225232"/>
                </a:lnTo>
                <a:lnTo>
                  <a:pt x="1174" y="226355"/>
                </a:lnTo>
                <a:lnTo>
                  <a:pt x="3227" y="227103"/>
                </a:lnTo>
                <a:lnTo>
                  <a:pt x="13158" y="228403"/>
                </a:lnTo>
                <a:lnTo>
                  <a:pt x="20928" y="228513"/>
                </a:lnTo>
                <a:lnTo>
                  <a:pt x="26556" y="228542"/>
                </a:lnTo>
                <a:lnTo>
                  <a:pt x="32848" y="229831"/>
                </a:lnTo>
                <a:lnTo>
                  <a:pt x="39583" y="231961"/>
                </a:lnTo>
                <a:lnTo>
                  <a:pt x="46613" y="234651"/>
                </a:lnTo>
                <a:lnTo>
                  <a:pt x="55110" y="236444"/>
                </a:lnTo>
                <a:lnTo>
                  <a:pt x="64584" y="237640"/>
                </a:lnTo>
                <a:lnTo>
                  <a:pt x="74710" y="238437"/>
                </a:lnTo>
                <a:lnTo>
                  <a:pt x="82731" y="240238"/>
                </a:lnTo>
                <a:lnTo>
                  <a:pt x="89349" y="242708"/>
                </a:lnTo>
                <a:lnTo>
                  <a:pt x="100087" y="247571"/>
                </a:lnTo>
                <a:lnTo>
                  <a:pt x="109094" y="249732"/>
                </a:lnTo>
                <a:lnTo>
                  <a:pt x="114543" y="251578"/>
                </a:lnTo>
                <a:lnTo>
                  <a:pt x="120716" y="254079"/>
                </a:lnTo>
                <a:lnTo>
                  <a:pt x="127372" y="257016"/>
                </a:lnTo>
                <a:lnTo>
                  <a:pt x="148313" y="267053"/>
                </a:lnTo>
                <a:lnTo>
                  <a:pt x="161010" y="273285"/>
                </a:lnTo>
                <a:lnTo>
                  <a:pt x="170744" y="278711"/>
                </a:lnTo>
                <a:lnTo>
                  <a:pt x="178504" y="283597"/>
                </a:lnTo>
                <a:lnTo>
                  <a:pt x="184947" y="288125"/>
                </a:lnTo>
                <a:lnTo>
                  <a:pt x="195492" y="296542"/>
                </a:lnTo>
                <a:lnTo>
                  <a:pt x="205682" y="305787"/>
                </a:lnTo>
                <a:lnTo>
                  <a:pt x="218678" y="318362"/>
                </a:lnTo>
                <a:lnTo>
                  <a:pt x="226970" y="325272"/>
                </a:lnTo>
                <a:lnTo>
                  <a:pt x="236307" y="332418"/>
                </a:lnTo>
                <a:lnTo>
                  <a:pt x="246342" y="339722"/>
                </a:lnTo>
                <a:lnTo>
                  <a:pt x="257493" y="351224"/>
                </a:lnTo>
                <a:lnTo>
                  <a:pt x="260466" y="356070"/>
                </a:lnTo>
                <a:lnTo>
                  <a:pt x="263718" y="359300"/>
                </a:lnTo>
                <a:lnTo>
                  <a:pt x="267156" y="361454"/>
                </a:lnTo>
                <a:lnTo>
                  <a:pt x="270718" y="362889"/>
                </a:lnTo>
                <a:lnTo>
                  <a:pt x="281800" y="370978"/>
                </a:lnTo>
                <a:lnTo>
                  <a:pt x="285951" y="374429"/>
                </a:lnTo>
                <a:lnTo>
                  <a:pt x="289272" y="3886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5"/>
          <p:cNvSpPr/>
          <p:nvPr/>
        </p:nvSpPr>
        <p:spPr>
          <a:xfrm>
            <a:off x="3719633" y="4137714"/>
            <a:ext cx="475177" cy="395031"/>
          </a:xfrm>
          <a:custGeom>
            <a:avLst/>
            <a:gdLst/>
            <a:ahLst/>
            <a:cxnLst/>
            <a:rect l="0" t="0" r="0" b="0"/>
            <a:pathLst>
              <a:path w="475177" h="395031">
                <a:moveTo>
                  <a:pt x="303726" y="45665"/>
                </a:moveTo>
                <a:lnTo>
                  <a:pt x="284044" y="35824"/>
                </a:lnTo>
                <a:lnTo>
                  <a:pt x="282985" y="34025"/>
                </a:lnTo>
                <a:lnTo>
                  <a:pt x="281808" y="28638"/>
                </a:lnTo>
                <a:lnTo>
                  <a:pt x="280224" y="26694"/>
                </a:lnTo>
                <a:lnTo>
                  <a:pt x="277898" y="25398"/>
                </a:lnTo>
                <a:lnTo>
                  <a:pt x="271108" y="23318"/>
                </a:lnTo>
                <a:lnTo>
                  <a:pt x="259371" y="13781"/>
                </a:lnTo>
                <a:lnTo>
                  <a:pt x="247607" y="6941"/>
                </a:lnTo>
                <a:lnTo>
                  <a:pt x="237298" y="3055"/>
                </a:lnTo>
                <a:lnTo>
                  <a:pt x="224354" y="867"/>
                </a:lnTo>
                <a:lnTo>
                  <a:pt x="213840" y="355"/>
                </a:lnTo>
                <a:lnTo>
                  <a:pt x="176046" y="26"/>
                </a:lnTo>
                <a:lnTo>
                  <a:pt x="165266" y="0"/>
                </a:lnTo>
                <a:lnTo>
                  <a:pt x="156809" y="1251"/>
                </a:lnTo>
                <a:lnTo>
                  <a:pt x="144027" y="6029"/>
                </a:lnTo>
                <a:lnTo>
                  <a:pt x="123623" y="15859"/>
                </a:lnTo>
                <a:lnTo>
                  <a:pt x="112344" y="23105"/>
                </a:lnTo>
                <a:lnTo>
                  <a:pt x="98854" y="34324"/>
                </a:lnTo>
                <a:lnTo>
                  <a:pt x="89482" y="43165"/>
                </a:lnTo>
                <a:lnTo>
                  <a:pt x="76850" y="55561"/>
                </a:lnTo>
                <a:lnTo>
                  <a:pt x="71196" y="62423"/>
                </a:lnTo>
                <a:lnTo>
                  <a:pt x="66156" y="69536"/>
                </a:lnTo>
                <a:lnTo>
                  <a:pt x="61526" y="76820"/>
                </a:lnTo>
                <a:lnTo>
                  <a:pt x="57169" y="84215"/>
                </a:lnTo>
                <a:lnTo>
                  <a:pt x="52995" y="91685"/>
                </a:lnTo>
                <a:lnTo>
                  <a:pt x="48942" y="99205"/>
                </a:lnTo>
                <a:lnTo>
                  <a:pt x="44439" y="110948"/>
                </a:lnTo>
                <a:lnTo>
                  <a:pt x="41168" y="121670"/>
                </a:lnTo>
                <a:lnTo>
                  <a:pt x="38517" y="128085"/>
                </a:lnTo>
                <a:lnTo>
                  <a:pt x="35480" y="134901"/>
                </a:lnTo>
                <a:lnTo>
                  <a:pt x="28719" y="145863"/>
                </a:lnTo>
                <a:lnTo>
                  <a:pt x="25138" y="150564"/>
                </a:lnTo>
                <a:lnTo>
                  <a:pt x="21481" y="157508"/>
                </a:lnTo>
                <a:lnTo>
                  <a:pt x="17773" y="165947"/>
                </a:lnTo>
                <a:lnTo>
                  <a:pt x="14031" y="175383"/>
                </a:lnTo>
                <a:lnTo>
                  <a:pt x="11536" y="186754"/>
                </a:lnTo>
                <a:lnTo>
                  <a:pt x="9873" y="199415"/>
                </a:lnTo>
                <a:lnTo>
                  <a:pt x="8025" y="223218"/>
                </a:lnTo>
                <a:lnTo>
                  <a:pt x="7204" y="238031"/>
                </a:lnTo>
                <a:lnTo>
                  <a:pt x="6839" y="252235"/>
                </a:lnTo>
                <a:lnTo>
                  <a:pt x="6741" y="259578"/>
                </a:lnTo>
                <a:lnTo>
                  <a:pt x="5406" y="265744"/>
                </a:lnTo>
                <a:lnTo>
                  <a:pt x="536" y="275982"/>
                </a:lnTo>
                <a:lnTo>
                  <a:pt x="0" y="281759"/>
                </a:lnTo>
                <a:lnTo>
                  <a:pt x="912" y="288151"/>
                </a:lnTo>
                <a:lnTo>
                  <a:pt x="2790" y="294953"/>
                </a:lnTo>
                <a:lnTo>
                  <a:pt x="8264" y="312670"/>
                </a:lnTo>
                <a:lnTo>
                  <a:pt x="11502" y="322728"/>
                </a:lnTo>
                <a:lnTo>
                  <a:pt x="13660" y="330704"/>
                </a:lnTo>
                <a:lnTo>
                  <a:pt x="16058" y="342953"/>
                </a:lnTo>
                <a:lnTo>
                  <a:pt x="17967" y="346727"/>
                </a:lnTo>
                <a:lnTo>
                  <a:pt x="20511" y="349243"/>
                </a:lnTo>
                <a:lnTo>
                  <a:pt x="26723" y="353309"/>
                </a:lnTo>
                <a:lnTo>
                  <a:pt x="33717" y="359349"/>
                </a:lnTo>
                <a:lnTo>
                  <a:pt x="37360" y="361468"/>
                </a:lnTo>
                <a:lnTo>
                  <a:pt x="48555" y="365720"/>
                </a:lnTo>
                <a:lnTo>
                  <a:pt x="56121" y="371215"/>
                </a:lnTo>
                <a:lnTo>
                  <a:pt x="61186" y="373188"/>
                </a:lnTo>
                <a:lnTo>
                  <a:pt x="73588" y="375381"/>
                </a:lnTo>
                <a:lnTo>
                  <a:pt x="87566" y="372969"/>
                </a:lnTo>
                <a:lnTo>
                  <a:pt x="100975" y="367664"/>
                </a:lnTo>
                <a:lnTo>
                  <a:pt x="111168" y="361073"/>
                </a:lnTo>
                <a:lnTo>
                  <a:pt x="123319" y="357296"/>
                </a:lnTo>
                <a:lnTo>
                  <a:pt x="130114" y="356289"/>
                </a:lnTo>
                <a:lnTo>
                  <a:pt x="141053" y="351784"/>
                </a:lnTo>
                <a:lnTo>
                  <a:pt x="145747" y="348804"/>
                </a:lnTo>
                <a:lnTo>
                  <a:pt x="154350" y="338721"/>
                </a:lnTo>
                <a:lnTo>
                  <a:pt x="162407" y="327042"/>
                </a:lnTo>
                <a:lnTo>
                  <a:pt x="176623" y="309518"/>
                </a:lnTo>
                <a:lnTo>
                  <a:pt x="193896" y="286970"/>
                </a:lnTo>
                <a:lnTo>
                  <a:pt x="201297" y="276385"/>
                </a:lnTo>
                <a:lnTo>
                  <a:pt x="207500" y="266788"/>
                </a:lnTo>
                <a:lnTo>
                  <a:pt x="212905" y="257851"/>
                </a:lnTo>
                <a:lnTo>
                  <a:pt x="225685" y="237760"/>
                </a:lnTo>
                <a:lnTo>
                  <a:pt x="232649" y="227069"/>
                </a:lnTo>
                <a:lnTo>
                  <a:pt x="241101" y="212321"/>
                </a:lnTo>
                <a:lnTo>
                  <a:pt x="260653" y="175614"/>
                </a:lnTo>
                <a:lnTo>
                  <a:pt x="280945" y="136380"/>
                </a:lnTo>
                <a:lnTo>
                  <a:pt x="285999" y="125192"/>
                </a:lnTo>
                <a:lnTo>
                  <a:pt x="290638" y="113923"/>
                </a:lnTo>
                <a:lnTo>
                  <a:pt x="295001" y="102601"/>
                </a:lnTo>
                <a:lnTo>
                  <a:pt x="303235" y="79860"/>
                </a:lnTo>
                <a:lnTo>
                  <a:pt x="307209" y="68462"/>
                </a:lnTo>
                <a:lnTo>
                  <a:pt x="312398" y="59593"/>
                </a:lnTo>
                <a:lnTo>
                  <a:pt x="318398" y="52410"/>
                </a:lnTo>
                <a:lnTo>
                  <a:pt x="329297" y="41043"/>
                </a:lnTo>
                <a:lnTo>
                  <a:pt x="335433" y="28774"/>
                </a:lnTo>
                <a:lnTo>
                  <a:pt x="337677" y="23591"/>
                </a:lnTo>
                <a:lnTo>
                  <a:pt x="343983" y="29106"/>
                </a:lnTo>
                <a:lnTo>
                  <a:pt x="345804" y="32086"/>
                </a:lnTo>
                <a:lnTo>
                  <a:pt x="347828" y="38783"/>
                </a:lnTo>
                <a:lnTo>
                  <a:pt x="347097" y="42347"/>
                </a:lnTo>
                <a:lnTo>
                  <a:pt x="341272" y="53431"/>
                </a:lnTo>
                <a:lnTo>
                  <a:pt x="339463" y="60970"/>
                </a:lnTo>
                <a:lnTo>
                  <a:pt x="338981" y="67299"/>
                </a:lnTo>
                <a:lnTo>
                  <a:pt x="338660" y="75328"/>
                </a:lnTo>
                <a:lnTo>
                  <a:pt x="338207" y="101444"/>
                </a:lnTo>
                <a:lnTo>
                  <a:pt x="338144" y="109521"/>
                </a:lnTo>
                <a:lnTo>
                  <a:pt x="336831" y="117446"/>
                </a:lnTo>
                <a:lnTo>
                  <a:pt x="334686" y="125269"/>
                </a:lnTo>
                <a:lnTo>
                  <a:pt x="331987" y="133024"/>
                </a:lnTo>
                <a:lnTo>
                  <a:pt x="330187" y="140735"/>
                </a:lnTo>
                <a:lnTo>
                  <a:pt x="328987" y="148415"/>
                </a:lnTo>
                <a:lnTo>
                  <a:pt x="328186" y="156075"/>
                </a:lnTo>
                <a:lnTo>
                  <a:pt x="327653" y="163722"/>
                </a:lnTo>
                <a:lnTo>
                  <a:pt x="327298" y="171360"/>
                </a:lnTo>
                <a:lnTo>
                  <a:pt x="327061" y="178991"/>
                </a:lnTo>
                <a:lnTo>
                  <a:pt x="325632" y="186620"/>
                </a:lnTo>
                <a:lnTo>
                  <a:pt x="323410" y="194245"/>
                </a:lnTo>
                <a:lnTo>
                  <a:pt x="320659" y="201868"/>
                </a:lnTo>
                <a:lnTo>
                  <a:pt x="320095" y="209491"/>
                </a:lnTo>
                <a:lnTo>
                  <a:pt x="320989" y="217112"/>
                </a:lnTo>
                <a:lnTo>
                  <a:pt x="322855" y="224734"/>
                </a:lnTo>
                <a:lnTo>
                  <a:pt x="324099" y="232354"/>
                </a:lnTo>
                <a:lnTo>
                  <a:pt x="324928" y="239975"/>
                </a:lnTo>
                <a:lnTo>
                  <a:pt x="325481" y="247595"/>
                </a:lnTo>
                <a:lnTo>
                  <a:pt x="325849" y="259025"/>
                </a:lnTo>
                <a:lnTo>
                  <a:pt x="326490" y="328907"/>
                </a:lnTo>
                <a:lnTo>
                  <a:pt x="327792" y="339903"/>
                </a:lnTo>
                <a:lnTo>
                  <a:pt x="329930" y="349774"/>
                </a:lnTo>
                <a:lnTo>
                  <a:pt x="332626" y="358894"/>
                </a:lnTo>
                <a:lnTo>
                  <a:pt x="335693" y="364975"/>
                </a:lnTo>
                <a:lnTo>
                  <a:pt x="339007" y="369028"/>
                </a:lnTo>
                <a:lnTo>
                  <a:pt x="349740" y="378120"/>
                </a:lnTo>
                <a:lnTo>
                  <a:pt x="358677" y="386502"/>
                </a:lnTo>
                <a:lnTo>
                  <a:pt x="360680" y="387190"/>
                </a:lnTo>
                <a:lnTo>
                  <a:pt x="366293" y="387954"/>
                </a:lnTo>
                <a:lnTo>
                  <a:pt x="369567" y="389428"/>
                </a:lnTo>
                <a:lnTo>
                  <a:pt x="376592" y="394452"/>
                </a:lnTo>
                <a:lnTo>
                  <a:pt x="380244" y="395030"/>
                </a:lnTo>
                <a:lnTo>
                  <a:pt x="383948" y="394145"/>
                </a:lnTo>
                <a:lnTo>
                  <a:pt x="391450" y="391045"/>
                </a:lnTo>
                <a:lnTo>
                  <a:pt x="399018" y="389668"/>
                </a:lnTo>
                <a:lnTo>
                  <a:pt x="402814" y="388030"/>
                </a:lnTo>
                <a:lnTo>
                  <a:pt x="414225" y="380928"/>
                </a:lnTo>
                <a:lnTo>
                  <a:pt x="425649" y="376989"/>
                </a:lnTo>
                <a:lnTo>
                  <a:pt x="437077" y="368343"/>
                </a:lnTo>
                <a:lnTo>
                  <a:pt x="444697" y="361374"/>
                </a:lnTo>
                <a:lnTo>
                  <a:pt x="452317" y="350657"/>
                </a:lnTo>
                <a:lnTo>
                  <a:pt x="459937" y="338697"/>
                </a:lnTo>
                <a:lnTo>
                  <a:pt x="463746" y="333730"/>
                </a:lnTo>
                <a:lnTo>
                  <a:pt x="475176" y="3085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6"/>
          <p:cNvSpPr/>
          <p:nvPr/>
        </p:nvSpPr>
        <p:spPr>
          <a:xfrm>
            <a:off x="6663690" y="3326129"/>
            <a:ext cx="411480" cy="320042"/>
          </a:xfrm>
          <a:custGeom>
            <a:avLst/>
            <a:gdLst/>
            <a:ahLst/>
            <a:cxnLst/>
            <a:rect l="0" t="0" r="0" b="0"/>
            <a:pathLst>
              <a:path w="411480" h="320042">
                <a:moveTo>
                  <a:pt x="0" y="0"/>
                </a:moveTo>
                <a:lnTo>
                  <a:pt x="6068" y="12136"/>
                </a:lnTo>
                <a:lnTo>
                  <a:pt x="9125" y="15711"/>
                </a:lnTo>
                <a:lnTo>
                  <a:pt x="12433" y="18094"/>
                </a:lnTo>
                <a:lnTo>
                  <a:pt x="19495" y="22012"/>
                </a:lnTo>
                <a:lnTo>
                  <a:pt x="26867" y="27987"/>
                </a:lnTo>
                <a:lnTo>
                  <a:pt x="31881" y="32628"/>
                </a:lnTo>
                <a:lnTo>
                  <a:pt x="49804" y="50026"/>
                </a:lnTo>
                <a:lnTo>
                  <a:pt x="59388" y="59487"/>
                </a:lnTo>
                <a:lnTo>
                  <a:pt x="71268" y="67926"/>
                </a:lnTo>
                <a:lnTo>
                  <a:pt x="83745" y="75909"/>
                </a:lnTo>
                <a:lnTo>
                  <a:pt x="93523" y="83691"/>
                </a:lnTo>
                <a:lnTo>
                  <a:pt x="102102" y="91383"/>
                </a:lnTo>
                <a:lnTo>
                  <a:pt x="110149" y="99035"/>
                </a:lnTo>
                <a:lnTo>
                  <a:pt x="175490" y="164065"/>
                </a:lnTo>
                <a:lnTo>
                  <a:pt x="185574" y="172877"/>
                </a:lnTo>
                <a:lnTo>
                  <a:pt x="196106" y="181292"/>
                </a:lnTo>
                <a:lnTo>
                  <a:pt x="206937" y="189441"/>
                </a:lnTo>
                <a:lnTo>
                  <a:pt x="217968" y="198684"/>
                </a:lnTo>
                <a:lnTo>
                  <a:pt x="229131" y="208656"/>
                </a:lnTo>
                <a:lnTo>
                  <a:pt x="240384" y="219114"/>
                </a:lnTo>
                <a:lnTo>
                  <a:pt x="254236" y="229896"/>
                </a:lnTo>
                <a:lnTo>
                  <a:pt x="269820" y="240894"/>
                </a:lnTo>
                <a:lnTo>
                  <a:pt x="286560" y="252036"/>
                </a:lnTo>
                <a:lnTo>
                  <a:pt x="298990" y="260735"/>
                </a:lnTo>
                <a:lnTo>
                  <a:pt x="308547" y="267803"/>
                </a:lnTo>
                <a:lnTo>
                  <a:pt x="316187" y="273785"/>
                </a:lnTo>
                <a:lnTo>
                  <a:pt x="322551" y="279044"/>
                </a:lnTo>
                <a:lnTo>
                  <a:pt x="333009" y="288273"/>
                </a:lnTo>
                <a:lnTo>
                  <a:pt x="345277" y="296608"/>
                </a:lnTo>
                <a:lnTo>
                  <a:pt x="361713" y="306240"/>
                </a:lnTo>
                <a:lnTo>
                  <a:pt x="374085" y="315997"/>
                </a:lnTo>
                <a:lnTo>
                  <a:pt x="381313" y="318244"/>
                </a:lnTo>
                <a:lnTo>
                  <a:pt x="388759" y="319242"/>
                </a:lnTo>
                <a:lnTo>
                  <a:pt x="411479" y="32004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7"/>
          <p:cNvSpPr/>
          <p:nvPr/>
        </p:nvSpPr>
        <p:spPr>
          <a:xfrm>
            <a:off x="6652259" y="3223259"/>
            <a:ext cx="342901" cy="594362"/>
          </a:xfrm>
          <a:custGeom>
            <a:avLst/>
            <a:gdLst/>
            <a:ahLst/>
            <a:cxnLst/>
            <a:rect l="0" t="0" r="0" b="0"/>
            <a:pathLst>
              <a:path w="342901" h="594362">
                <a:moveTo>
                  <a:pt x="342900" y="0"/>
                </a:moveTo>
                <a:lnTo>
                  <a:pt x="342900" y="12136"/>
                </a:lnTo>
                <a:lnTo>
                  <a:pt x="339515" y="28254"/>
                </a:lnTo>
                <a:lnTo>
                  <a:pt x="336833" y="37886"/>
                </a:lnTo>
                <a:lnTo>
                  <a:pt x="332506" y="49388"/>
                </a:lnTo>
                <a:lnTo>
                  <a:pt x="327080" y="62135"/>
                </a:lnTo>
                <a:lnTo>
                  <a:pt x="320923" y="75714"/>
                </a:lnTo>
                <a:lnTo>
                  <a:pt x="313010" y="91116"/>
                </a:lnTo>
                <a:lnTo>
                  <a:pt x="303923" y="107734"/>
                </a:lnTo>
                <a:lnTo>
                  <a:pt x="294056" y="125163"/>
                </a:lnTo>
                <a:lnTo>
                  <a:pt x="282397" y="143132"/>
                </a:lnTo>
                <a:lnTo>
                  <a:pt x="269545" y="161461"/>
                </a:lnTo>
                <a:lnTo>
                  <a:pt x="255896" y="180031"/>
                </a:lnTo>
                <a:lnTo>
                  <a:pt x="245528" y="196221"/>
                </a:lnTo>
                <a:lnTo>
                  <a:pt x="237346" y="210824"/>
                </a:lnTo>
                <a:lnTo>
                  <a:pt x="230620" y="224370"/>
                </a:lnTo>
                <a:lnTo>
                  <a:pt x="219787" y="243560"/>
                </a:lnTo>
                <a:lnTo>
                  <a:pt x="190817" y="291976"/>
                </a:lnTo>
                <a:lnTo>
                  <a:pt x="166934" y="330427"/>
                </a:lnTo>
                <a:lnTo>
                  <a:pt x="157009" y="346015"/>
                </a:lnTo>
                <a:lnTo>
                  <a:pt x="132436" y="387041"/>
                </a:lnTo>
                <a:lnTo>
                  <a:pt x="118771" y="410428"/>
                </a:lnTo>
                <a:lnTo>
                  <a:pt x="105850" y="431098"/>
                </a:lnTo>
                <a:lnTo>
                  <a:pt x="93427" y="449959"/>
                </a:lnTo>
                <a:lnTo>
                  <a:pt x="81335" y="467613"/>
                </a:lnTo>
                <a:lnTo>
                  <a:pt x="72004" y="481922"/>
                </a:lnTo>
                <a:lnTo>
                  <a:pt x="64513" y="494002"/>
                </a:lnTo>
                <a:lnTo>
                  <a:pt x="58249" y="504594"/>
                </a:lnTo>
                <a:lnTo>
                  <a:pt x="47902" y="519751"/>
                </a:lnTo>
                <a:lnTo>
                  <a:pt x="37800" y="534531"/>
                </a:lnTo>
                <a:lnTo>
                  <a:pt x="31550" y="545584"/>
                </a:lnTo>
                <a:lnTo>
                  <a:pt x="15405" y="575553"/>
                </a:lnTo>
                <a:lnTo>
                  <a:pt x="9810" y="583038"/>
                </a:lnTo>
                <a:lnTo>
                  <a:pt x="0" y="59436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8"/>
          <p:cNvSpPr/>
          <p:nvPr/>
        </p:nvSpPr>
        <p:spPr>
          <a:xfrm>
            <a:off x="4754879" y="3053398"/>
            <a:ext cx="3486151" cy="181292"/>
          </a:xfrm>
          <a:custGeom>
            <a:avLst/>
            <a:gdLst/>
            <a:ahLst/>
            <a:cxnLst/>
            <a:rect l="0" t="0" r="0" b="0"/>
            <a:pathLst>
              <a:path w="3486151" h="181292">
                <a:moveTo>
                  <a:pt x="0" y="181291"/>
                </a:moveTo>
                <a:lnTo>
                  <a:pt x="12136" y="181291"/>
                </a:lnTo>
                <a:lnTo>
                  <a:pt x="24868" y="177905"/>
                </a:lnTo>
                <a:lnTo>
                  <a:pt x="31818" y="175224"/>
                </a:lnTo>
                <a:lnTo>
                  <a:pt x="119456" y="170332"/>
                </a:lnTo>
                <a:lnTo>
                  <a:pt x="156385" y="166684"/>
                </a:lnTo>
                <a:lnTo>
                  <a:pt x="210475" y="160829"/>
                </a:lnTo>
                <a:lnTo>
                  <a:pt x="325162" y="150109"/>
                </a:lnTo>
                <a:lnTo>
                  <a:pt x="386285" y="146141"/>
                </a:lnTo>
                <a:lnTo>
                  <a:pt x="450300" y="139267"/>
                </a:lnTo>
                <a:lnTo>
                  <a:pt x="518757" y="134626"/>
                </a:lnTo>
                <a:lnTo>
                  <a:pt x="544672" y="129648"/>
                </a:lnTo>
                <a:lnTo>
                  <a:pt x="637333" y="120654"/>
                </a:lnTo>
                <a:lnTo>
                  <a:pt x="668729" y="114196"/>
                </a:lnTo>
                <a:lnTo>
                  <a:pt x="704899" y="106082"/>
                </a:lnTo>
                <a:lnTo>
                  <a:pt x="735363" y="100671"/>
                </a:lnTo>
                <a:lnTo>
                  <a:pt x="762023" y="97065"/>
                </a:lnTo>
                <a:lnTo>
                  <a:pt x="819721" y="91989"/>
                </a:lnTo>
                <a:lnTo>
                  <a:pt x="863064" y="87098"/>
                </a:lnTo>
                <a:lnTo>
                  <a:pt x="880177" y="84206"/>
                </a:lnTo>
                <a:lnTo>
                  <a:pt x="906824" y="81008"/>
                </a:lnTo>
                <a:lnTo>
                  <a:pt x="977073" y="74068"/>
                </a:lnTo>
                <a:lnTo>
                  <a:pt x="1041626" y="69088"/>
                </a:lnTo>
                <a:lnTo>
                  <a:pt x="1076778" y="64537"/>
                </a:lnTo>
                <a:lnTo>
                  <a:pt x="1109758" y="59550"/>
                </a:lnTo>
                <a:lnTo>
                  <a:pt x="1169695" y="54642"/>
                </a:lnTo>
                <a:lnTo>
                  <a:pt x="1190425" y="49649"/>
                </a:lnTo>
                <a:lnTo>
                  <a:pt x="1208906" y="46540"/>
                </a:lnTo>
                <a:lnTo>
                  <a:pt x="1259922" y="39699"/>
                </a:lnTo>
                <a:lnTo>
                  <a:pt x="1325740" y="34084"/>
                </a:lnTo>
                <a:lnTo>
                  <a:pt x="1420563" y="32883"/>
                </a:lnTo>
                <a:lnTo>
                  <a:pt x="1474642" y="29396"/>
                </a:lnTo>
                <a:lnTo>
                  <a:pt x="1529156" y="24882"/>
                </a:lnTo>
                <a:lnTo>
                  <a:pt x="1588887" y="21071"/>
                </a:lnTo>
                <a:lnTo>
                  <a:pt x="1644702" y="15679"/>
                </a:lnTo>
                <a:lnTo>
                  <a:pt x="1727929" y="12436"/>
                </a:lnTo>
                <a:lnTo>
                  <a:pt x="1924445" y="10354"/>
                </a:lnTo>
                <a:lnTo>
                  <a:pt x="2924575" y="9841"/>
                </a:lnTo>
                <a:lnTo>
                  <a:pt x="3161829" y="0"/>
                </a:lnTo>
                <a:lnTo>
                  <a:pt x="3233421" y="4950"/>
                </a:lnTo>
                <a:lnTo>
                  <a:pt x="3326183" y="9198"/>
                </a:lnTo>
                <a:lnTo>
                  <a:pt x="3486150" y="98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9"/>
          <p:cNvSpPr/>
          <p:nvPr/>
        </p:nvSpPr>
        <p:spPr>
          <a:xfrm>
            <a:off x="8161019" y="2971800"/>
            <a:ext cx="274011" cy="137160"/>
          </a:xfrm>
          <a:custGeom>
            <a:avLst/>
            <a:gdLst/>
            <a:ahLst/>
            <a:cxnLst/>
            <a:rect l="0" t="0" r="0" b="0"/>
            <a:pathLst>
              <a:path w="274011" h="137160">
                <a:moveTo>
                  <a:pt x="0" y="0"/>
                </a:moveTo>
                <a:lnTo>
                  <a:pt x="55517" y="0"/>
                </a:lnTo>
                <a:lnTo>
                  <a:pt x="70032" y="3810"/>
                </a:lnTo>
                <a:lnTo>
                  <a:pt x="89868" y="10159"/>
                </a:lnTo>
                <a:lnTo>
                  <a:pt x="113252" y="18203"/>
                </a:lnTo>
                <a:lnTo>
                  <a:pt x="139002" y="24835"/>
                </a:lnTo>
                <a:lnTo>
                  <a:pt x="166328" y="30526"/>
                </a:lnTo>
                <a:lnTo>
                  <a:pt x="194705" y="35591"/>
                </a:lnTo>
                <a:lnTo>
                  <a:pt x="214893" y="40237"/>
                </a:lnTo>
                <a:lnTo>
                  <a:pt x="229623" y="44605"/>
                </a:lnTo>
                <a:lnTo>
                  <a:pt x="240712" y="48786"/>
                </a:lnTo>
                <a:lnTo>
                  <a:pt x="249374" y="51574"/>
                </a:lnTo>
                <a:lnTo>
                  <a:pt x="256420" y="53432"/>
                </a:lnTo>
                <a:lnTo>
                  <a:pt x="262386" y="54671"/>
                </a:lnTo>
                <a:lnTo>
                  <a:pt x="266365" y="56768"/>
                </a:lnTo>
                <a:lnTo>
                  <a:pt x="269017" y="59435"/>
                </a:lnTo>
                <a:lnTo>
                  <a:pt x="273273" y="66773"/>
                </a:lnTo>
                <a:lnTo>
                  <a:pt x="273622" y="68645"/>
                </a:lnTo>
                <a:lnTo>
                  <a:pt x="273855" y="71163"/>
                </a:lnTo>
                <a:lnTo>
                  <a:pt x="274010" y="74112"/>
                </a:lnTo>
                <a:lnTo>
                  <a:pt x="272843" y="76078"/>
                </a:lnTo>
                <a:lnTo>
                  <a:pt x="270796" y="77388"/>
                </a:lnTo>
                <a:lnTo>
                  <a:pt x="263864" y="80114"/>
                </a:lnTo>
                <a:lnTo>
                  <a:pt x="252317" y="85559"/>
                </a:lnTo>
                <a:lnTo>
                  <a:pt x="219399" y="101833"/>
                </a:lnTo>
                <a:lnTo>
                  <a:pt x="209766" y="105988"/>
                </a:lnTo>
                <a:lnTo>
                  <a:pt x="202075" y="108759"/>
                </a:lnTo>
                <a:lnTo>
                  <a:pt x="195677" y="110606"/>
                </a:lnTo>
                <a:lnTo>
                  <a:pt x="168469" y="119273"/>
                </a:lnTo>
                <a:lnTo>
                  <a:pt x="160573" y="121425"/>
                </a:lnTo>
                <a:lnTo>
                  <a:pt x="154038" y="122860"/>
                </a:lnTo>
                <a:lnTo>
                  <a:pt x="148413" y="123817"/>
                </a:lnTo>
                <a:lnTo>
                  <a:pt x="143391" y="124454"/>
                </a:lnTo>
                <a:lnTo>
                  <a:pt x="138775" y="124879"/>
                </a:lnTo>
                <a:lnTo>
                  <a:pt x="134426" y="125163"/>
                </a:lnTo>
                <a:lnTo>
                  <a:pt x="127718" y="126622"/>
                </a:lnTo>
                <a:lnTo>
                  <a:pt x="119436" y="128864"/>
                </a:lnTo>
                <a:lnTo>
                  <a:pt x="110104" y="131629"/>
                </a:lnTo>
                <a:lnTo>
                  <a:pt x="102613" y="133473"/>
                </a:lnTo>
                <a:lnTo>
                  <a:pt x="96349" y="134702"/>
                </a:lnTo>
                <a:lnTo>
                  <a:pt x="80010" y="1371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0"/>
          <p:cNvSpPr/>
          <p:nvPr/>
        </p:nvSpPr>
        <p:spPr>
          <a:xfrm>
            <a:off x="4771844" y="3086100"/>
            <a:ext cx="211636" cy="388621"/>
          </a:xfrm>
          <a:custGeom>
            <a:avLst/>
            <a:gdLst/>
            <a:ahLst/>
            <a:cxnLst/>
            <a:rect l="0" t="0" r="0" b="0"/>
            <a:pathLst>
              <a:path w="211636" h="388621">
                <a:moveTo>
                  <a:pt x="211635" y="0"/>
                </a:moveTo>
                <a:lnTo>
                  <a:pt x="211635" y="12135"/>
                </a:lnTo>
                <a:lnTo>
                  <a:pt x="210365" y="16980"/>
                </a:lnTo>
                <a:lnTo>
                  <a:pt x="205568" y="25750"/>
                </a:lnTo>
                <a:lnTo>
                  <a:pt x="202510" y="28596"/>
                </a:lnTo>
                <a:lnTo>
                  <a:pt x="199202" y="30494"/>
                </a:lnTo>
                <a:lnTo>
                  <a:pt x="195727" y="31759"/>
                </a:lnTo>
                <a:lnTo>
                  <a:pt x="190869" y="35143"/>
                </a:lnTo>
                <a:lnTo>
                  <a:pt x="185092" y="39938"/>
                </a:lnTo>
                <a:lnTo>
                  <a:pt x="173168" y="50770"/>
                </a:lnTo>
                <a:lnTo>
                  <a:pt x="163636" y="59818"/>
                </a:lnTo>
                <a:lnTo>
                  <a:pt x="150426" y="70358"/>
                </a:lnTo>
                <a:lnTo>
                  <a:pt x="92181" y="115250"/>
                </a:lnTo>
                <a:lnTo>
                  <a:pt x="79930" y="125093"/>
                </a:lnTo>
                <a:lnTo>
                  <a:pt x="70491" y="132925"/>
                </a:lnTo>
                <a:lnTo>
                  <a:pt x="60390" y="140687"/>
                </a:lnTo>
                <a:lnTo>
                  <a:pt x="49845" y="148401"/>
                </a:lnTo>
                <a:lnTo>
                  <a:pt x="39005" y="156084"/>
                </a:lnTo>
                <a:lnTo>
                  <a:pt x="30508" y="162476"/>
                </a:lnTo>
                <a:lnTo>
                  <a:pt x="23574" y="168007"/>
                </a:lnTo>
                <a:lnTo>
                  <a:pt x="17681" y="172964"/>
                </a:lnTo>
                <a:lnTo>
                  <a:pt x="13753" y="177539"/>
                </a:lnTo>
                <a:lnTo>
                  <a:pt x="6953" y="190046"/>
                </a:lnTo>
                <a:lnTo>
                  <a:pt x="862" y="197918"/>
                </a:lnTo>
                <a:lnTo>
                  <a:pt x="0" y="201795"/>
                </a:lnTo>
                <a:lnTo>
                  <a:pt x="695" y="205650"/>
                </a:lnTo>
                <a:lnTo>
                  <a:pt x="4869" y="214894"/>
                </a:lnTo>
                <a:lnTo>
                  <a:pt x="5591" y="222563"/>
                </a:lnTo>
                <a:lnTo>
                  <a:pt x="6963" y="224575"/>
                </a:lnTo>
                <a:lnTo>
                  <a:pt x="9147" y="225917"/>
                </a:lnTo>
                <a:lnTo>
                  <a:pt x="11873" y="226811"/>
                </a:lnTo>
                <a:lnTo>
                  <a:pt x="18289" y="231191"/>
                </a:lnTo>
                <a:lnTo>
                  <a:pt x="21778" y="234137"/>
                </a:lnTo>
                <a:lnTo>
                  <a:pt x="25374" y="237371"/>
                </a:lnTo>
                <a:lnTo>
                  <a:pt x="32756" y="244352"/>
                </a:lnTo>
                <a:lnTo>
                  <a:pt x="101105" y="312379"/>
                </a:lnTo>
                <a:lnTo>
                  <a:pt x="104928" y="317473"/>
                </a:lnTo>
                <a:lnTo>
                  <a:pt x="108748" y="323408"/>
                </a:lnTo>
                <a:lnTo>
                  <a:pt x="112564" y="329905"/>
                </a:lnTo>
                <a:lnTo>
                  <a:pt x="117647" y="336777"/>
                </a:lnTo>
                <a:lnTo>
                  <a:pt x="123577" y="343898"/>
                </a:lnTo>
                <a:lnTo>
                  <a:pt x="139208" y="361441"/>
                </a:lnTo>
                <a:lnTo>
                  <a:pt x="140490" y="364151"/>
                </a:lnTo>
                <a:lnTo>
                  <a:pt x="141916" y="370547"/>
                </a:lnTo>
                <a:lnTo>
                  <a:pt x="143566" y="372762"/>
                </a:lnTo>
                <a:lnTo>
                  <a:pt x="145936" y="374238"/>
                </a:lnTo>
                <a:lnTo>
                  <a:pt x="165915" y="3886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1"/>
          <p:cNvSpPr/>
          <p:nvPr/>
        </p:nvSpPr>
        <p:spPr>
          <a:xfrm>
            <a:off x="4469129" y="3040379"/>
            <a:ext cx="205582" cy="330824"/>
          </a:xfrm>
          <a:custGeom>
            <a:avLst/>
            <a:gdLst/>
            <a:ahLst/>
            <a:cxnLst/>
            <a:rect l="0" t="0" r="0" b="0"/>
            <a:pathLst>
              <a:path w="205582" h="330824">
                <a:moveTo>
                  <a:pt x="0" y="0"/>
                </a:moveTo>
                <a:lnTo>
                  <a:pt x="12136" y="12136"/>
                </a:lnTo>
                <a:lnTo>
                  <a:pt x="15711" y="16981"/>
                </a:lnTo>
                <a:lnTo>
                  <a:pt x="19683" y="25751"/>
                </a:lnTo>
                <a:lnTo>
                  <a:pt x="22012" y="31137"/>
                </a:lnTo>
                <a:lnTo>
                  <a:pt x="27987" y="43896"/>
                </a:lnTo>
                <a:lnTo>
                  <a:pt x="30088" y="49584"/>
                </a:lnTo>
                <a:lnTo>
                  <a:pt x="32422" y="59291"/>
                </a:lnTo>
                <a:lnTo>
                  <a:pt x="34315" y="64927"/>
                </a:lnTo>
                <a:lnTo>
                  <a:pt x="36847" y="71225"/>
                </a:lnTo>
                <a:lnTo>
                  <a:pt x="39805" y="77963"/>
                </a:lnTo>
                <a:lnTo>
                  <a:pt x="43047" y="86266"/>
                </a:lnTo>
                <a:lnTo>
                  <a:pt x="50035" y="105651"/>
                </a:lnTo>
                <a:lnTo>
                  <a:pt x="61110" y="137984"/>
                </a:lnTo>
                <a:lnTo>
                  <a:pt x="63600" y="147870"/>
                </a:lnTo>
                <a:lnTo>
                  <a:pt x="65260" y="157000"/>
                </a:lnTo>
                <a:lnTo>
                  <a:pt x="66367" y="165627"/>
                </a:lnTo>
                <a:lnTo>
                  <a:pt x="67105" y="172648"/>
                </a:lnTo>
                <a:lnTo>
                  <a:pt x="67597" y="178599"/>
                </a:lnTo>
                <a:lnTo>
                  <a:pt x="67925" y="183836"/>
                </a:lnTo>
                <a:lnTo>
                  <a:pt x="68289" y="199815"/>
                </a:lnTo>
                <a:lnTo>
                  <a:pt x="68386" y="209410"/>
                </a:lnTo>
                <a:lnTo>
                  <a:pt x="67181" y="219617"/>
                </a:lnTo>
                <a:lnTo>
                  <a:pt x="65108" y="230231"/>
                </a:lnTo>
                <a:lnTo>
                  <a:pt x="62455" y="241118"/>
                </a:lnTo>
                <a:lnTo>
                  <a:pt x="60687" y="250916"/>
                </a:lnTo>
                <a:lnTo>
                  <a:pt x="59508" y="259987"/>
                </a:lnTo>
                <a:lnTo>
                  <a:pt x="57616" y="280661"/>
                </a:lnTo>
                <a:lnTo>
                  <a:pt x="57461" y="281088"/>
                </a:lnTo>
                <a:lnTo>
                  <a:pt x="57212" y="272647"/>
                </a:lnTo>
                <a:lnTo>
                  <a:pt x="57192" y="269395"/>
                </a:lnTo>
                <a:lnTo>
                  <a:pt x="58448" y="263417"/>
                </a:lnTo>
                <a:lnTo>
                  <a:pt x="60555" y="255621"/>
                </a:lnTo>
                <a:lnTo>
                  <a:pt x="63230" y="246614"/>
                </a:lnTo>
                <a:lnTo>
                  <a:pt x="66284" y="239340"/>
                </a:lnTo>
                <a:lnTo>
                  <a:pt x="69589" y="233220"/>
                </a:lnTo>
                <a:lnTo>
                  <a:pt x="73063" y="227870"/>
                </a:lnTo>
                <a:lnTo>
                  <a:pt x="76649" y="223034"/>
                </a:lnTo>
                <a:lnTo>
                  <a:pt x="80309" y="218539"/>
                </a:lnTo>
                <a:lnTo>
                  <a:pt x="84020" y="214273"/>
                </a:lnTo>
                <a:lnTo>
                  <a:pt x="87763" y="210159"/>
                </a:lnTo>
                <a:lnTo>
                  <a:pt x="95310" y="202201"/>
                </a:lnTo>
                <a:lnTo>
                  <a:pt x="100370" y="198301"/>
                </a:lnTo>
                <a:lnTo>
                  <a:pt x="106283" y="194431"/>
                </a:lnTo>
                <a:lnTo>
                  <a:pt x="112766" y="190580"/>
                </a:lnTo>
                <a:lnTo>
                  <a:pt x="118358" y="186744"/>
                </a:lnTo>
                <a:lnTo>
                  <a:pt x="123355" y="182916"/>
                </a:lnTo>
                <a:lnTo>
                  <a:pt x="127957" y="179094"/>
                </a:lnTo>
                <a:lnTo>
                  <a:pt x="134835" y="176546"/>
                </a:lnTo>
                <a:lnTo>
                  <a:pt x="143230" y="174848"/>
                </a:lnTo>
                <a:lnTo>
                  <a:pt x="152637" y="173715"/>
                </a:lnTo>
                <a:lnTo>
                  <a:pt x="160178" y="172960"/>
                </a:lnTo>
                <a:lnTo>
                  <a:pt x="166476" y="172457"/>
                </a:lnTo>
                <a:lnTo>
                  <a:pt x="171944" y="172122"/>
                </a:lnTo>
                <a:lnTo>
                  <a:pt x="181406" y="171749"/>
                </a:lnTo>
                <a:lnTo>
                  <a:pt x="191762" y="171509"/>
                </a:lnTo>
                <a:lnTo>
                  <a:pt x="196564" y="174863"/>
                </a:lnTo>
                <a:lnTo>
                  <a:pt x="199623" y="177536"/>
                </a:lnTo>
                <a:lnTo>
                  <a:pt x="201662" y="181857"/>
                </a:lnTo>
                <a:lnTo>
                  <a:pt x="203022" y="187278"/>
                </a:lnTo>
                <a:lnTo>
                  <a:pt x="203928" y="193432"/>
                </a:lnTo>
                <a:lnTo>
                  <a:pt x="204532" y="200075"/>
                </a:lnTo>
                <a:lnTo>
                  <a:pt x="204935" y="207044"/>
                </a:lnTo>
                <a:lnTo>
                  <a:pt x="205382" y="220290"/>
                </a:lnTo>
                <a:lnTo>
                  <a:pt x="205581" y="230410"/>
                </a:lnTo>
                <a:lnTo>
                  <a:pt x="204364" y="234887"/>
                </a:lnTo>
                <a:lnTo>
                  <a:pt x="199625" y="243248"/>
                </a:lnTo>
                <a:lnTo>
                  <a:pt x="183750" y="267230"/>
                </a:lnTo>
                <a:lnTo>
                  <a:pt x="177110" y="275944"/>
                </a:lnTo>
                <a:lnTo>
                  <a:pt x="170144" y="284293"/>
                </a:lnTo>
                <a:lnTo>
                  <a:pt x="162959" y="292398"/>
                </a:lnTo>
                <a:lnTo>
                  <a:pt x="156900" y="297802"/>
                </a:lnTo>
                <a:lnTo>
                  <a:pt x="151590" y="301405"/>
                </a:lnTo>
                <a:lnTo>
                  <a:pt x="146780" y="303807"/>
                </a:lnTo>
                <a:lnTo>
                  <a:pt x="142304" y="306678"/>
                </a:lnTo>
                <a:lnTo>
                  <a:pt x="138049" y="309862"/>
                </a:lnTo>
                <a:lnTo>
                  <a:pt x="133943" y="313255"/>
                </a:lnTo>
                <a:lnTo>
                  <a:pt x="129936" y="316787"/>
                </a:lnTo>
                <a:lnTo>
                  <a:pt x="122096" y="324097"/>
                </a:lnTo>
                <a:lnTo>
                  <a:pt x="118227" y="326555"/>
                </a:lnTo>
                <a:lnTo>
                  <a:pt x="114379" y="328194"/>
                </a:lnTo>
                <a:lnTo>
                  <a:pt x="110543" y="329286"/>
                </a:lnTo>
                <a:lnTo>
                  <a:pt x="106715" y="330014"/>
                </a:lnTo>
                <a:lnTo>
                  <a:pt x="102894" y="330500"/>
                </a:lnTo>
                <a:lnTo>
                  <a:pt x="99076" y="330823"/>
                </a:lnTo>
                <a:lnTo>
                  <a:pt x="93991" y="329769"/>
                </a:lnTo>
                <a:lnTo>
                  <a:pt x="88061" y="327796"/>
                </a:lnTo>
                <a:lnTo>
                  <a:pt x="81568" y="325211"/>
                </a:lnTo>
                <a:lnTo>
                  <a:pt x="75968" y="323487"/>
                </a:lnTo>
                <a:lnTo>
                  <a:pt x="70966" y="322338"/>
                </a:lnTo>
                <a:lnTo>
                  <a:pt x="66361" y="321572"/>
                </a:lnTo>
                <a:lnTo>
                  <a:pt x="60751" y="321062"/>
                </a:lnTo>
                <a:lnTo>
                  <a:pt x="54471" y="320721"/>
                </a:lnTo>
                <a:lnTo>
                  <a:pt x="34291" y="3200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2"/>
          <p:cNvSpPr/>
          <p:nvPr/>
        </p:nvSpPr>
        <p:spPr>
          <a:xfrm>
            <a:off x="7614122" y="2891789"/>
            <a:ext cx="192569" cy="331471"/>
          </a:xfrm>
          <a:custGeom>
            <a:avLst/>
            <a:gdLst/>
            <a:ahLst/>
            <a:cxnLst/>
            <a:rect l="0" t="0" r="0" b="0"/>
            <a:pathLst>
              <a:path w="192569" h="331471">
                <a:moveTo>
                  <a:pt x="192568" y="0"/>
                </a:moveTo>
                <a:lnTo>
                  <a:pt x="192568" y="21132"/>
                </a:lnTo>
                <a:lnTo>
                  <a:pt x="190028" y="24248"/>
                </a:lnTo>
                <a:lnTo>
                  <a:pt x="185794" y="28866"/>
                </a:lnTo>
                <a:lnTo>
                  <a:pt x="170556" y="44771"/>
                </a:lnTo>
                <a:lnTo>
                  <a:pt x="154078" y="61337"/>
                </a:lnTo>
                <a:lnTo>
                  <a:pt x="149127" y="63751"/>
                </a:lnTo>
                <a:lnTo>
                  <a:pt x="143288" y="65361"/>
                </a:lnTo>
                <a:lnTo>
                  <a:pt x="136854" y="66434"/>
                </a:lnTo>
                <a:lnTo>
                  <a:pt x="131295" y="68420"/>
                </a:lnTo>
                <a:lnTo>
                  <a:pt x="126320" y="71013"/>
                </a:lnTo>
                <a:lnTo>
                  <a:pt x="121732" y="74012"/>
                </a:lnTo>
                <a:lnTo>
                  <a:pt x="117404" y="77282"/>
                </a:lnTo>
                <a:lnTo>
                  <a:pt x="113248" y="80731"/>
                </a:lnTo>
                <a:lnTo>
                  <a:pt x="109208" y="84301"/>
                </a:lnTo>
                <a:lnTo>
                  <a:pt x="105245" y="86681"/>
                </a:lnTo>
                <a:lnTo>
                  <a:pt x="101332" y="88267"/>
                </a:lnTo>
                <a:lnTo>
                  <a:pt x="97453" y="89325"/>
                </a:lnTo>
                <a:lnTo>
                  <a:pt x="93599" y="91300"/>
                </a:lnTo>
                <a:lnTo>
                  <a:pt x="89758" y="93887"/>
                </a:lnTo>
                <a:lnTo>
                  <a:pt x="85928" y="96881"/>
                </a:lnTo>
                <a:lnTo>
                  <a:pt x="82105" y="98878"/>
                </a:lnTo>
                <a:lnTo>
                  <a:pt x="78285" y="100209"/>
                </a:lnTo>
                <a:lnTo>
                  <a:pt x="74469" y="101096"/>
                </a:lnTo>
                <a:lnTo>
                  <a:pt x="69385" y="102957"/>
                </a:lnTo>
                <a:lnTo>
                  <a:pt x="63456" y="105468"/>
                </a:lnTo>
                <a:lnTo>
                  <a:pt x="47825" y="112556"/>
                </a:lnTo>
                <a:lnTo>
                  <a:pt x="42301" y="113525"/>
                </a:lnTo>
                <a:lnTo>
                  <a:pt x="39049" y="113783"/>
                </a:lnTo>
                <a:lnTo>
                  <a:pt x="36883" y="115226"/>
                </a:lnTo>
                <a:lnTo>
                  <a:pt x="35438" y="117457"/>
                </a:lnTo>
                <a:lnTo>
                  <a:pt x="34474" y="120215"/>
                </a:lnTo>
                <a:lnTo>
                  <a:pt x="32562" y="122053"/>
                </a:lnTo>
                <a:lnTo>
                  <a:pt x="30017" y="123279"/>
                </a:lnTo>
                <a:lnTo>
                  <a:pt x="27050" y="124096"/>
                </a:lnTo>
                <a:lnTo>
                  <a:pt x="25073" y="125911"/>
                </a:lnTo>
                <a:lnTo>
                  <a:pt x="23755" y="128391"/>
                </a:lnTo>
                <a:lnTo>
                  <a:pt x="22876" y="131314"/>
                </a:lnTo>
                <a:lnTo>
                  <a:pt x="21019" y="133263"/>
                </a:lnTo>
                <a:lnTo>
                  <a:pt x="18512" y="134562"/>
                </a:lnTo>
                <a:lnTo>
                  <a:pt x="15571" y="135428"/>
                </a:lnTo>
                <a:lnTo>
                  <a:pt x="13610" y="137276"/>
                </a:lnTo>
                <a:lnTo>
                  <a:pt x="12302" y="139777"/>
                </a:lnTo>
                <a:lnTo>
                  <a:pt x="9580" y="149753"/>
                </a:lnTo>
                <a:lnTo>
                  <a:pt x="4137" y="171121"/>
                </a:lnTo>
                <a:lnTo>
                  <a:pt x="2177" y="180121"/>
                </a:lnTo>
                <a:lnTo>
                  <a:pt x="870" y="187391"/>
                </a:lnTo>
                <a:lnTo>
                  <a:pt x="0" y="193507"/>
                </a:lnTo>
                <a:lnTo>
                  <a:pt x="689" y="200125"/>
                </a:lnTo>
                <a:lnTo>
                  <a:pt x="2418" y="207077"/>
                </a:lnTo>
                <a:lnTo>
                  <a:pt x="4842" y="214251"/>
                </a:lnTo>
                <a:lnTo>
                  <a:pt x="8997" y="221574"/>
                </a:lnTo>
                <a:lnTo>
                  <a:pt x="14307" y="228996"/>
                </a:lnTo>
                <a:lnTo>
                  <a:pt x="20387" y="236484"/>
                </a:lnTo>
                <a:lnTo>
                  <a:pt x="25710" y="242746"/>
                </a:lnTo>
                <a:lnTo>
                  <a:pt x="30529" y="248191"/>
                </a:lnTo>
                <a:lnTo>
                  <a:pt x="35012" y="253091"/>
                </a:lnTo>
                <a:lnTo>
                  <a:pt x="40541" y="257628"/>
                </a:lnTo>
                <a:lnTo>
                  <a:pt x="46766" y="261922"/>
                </a:lnTo>
                <a:lnTo>
                  <a:pt x="53457" y="266055"/>
                </a:lnTo>
                <a:lnTo>
                  <a:pt x="59187" y="268810"/>
                </a:lnTo>
                <a:lnTo>
                  <a:pt x="64277" y="270647"/>
                </a:lnTo>
                <a:lnTo>
                  <a:pt x="68941" y="271871"/>
                </a:lnTo>
                <a:lnTo>
                  <a:pt x="73320" y="273958"/>
                </a:lnTo>
                <a:lnTo>
                  <a:pt x="77509" y="276619"/>
                </a:lnTo>
                <a:lnTo>
                  <a:pt x="81572" y="279662"/>
                </a:lnTo>
                <a:lnTo>
                  <a:pt x="86821" y="282962"/>
                </a:lnTo>
                <a:lnTo>
                  <a:pt x="92860" y="286431"/>
                </a:lnTo>
                <a:lnTo>
                  <a:pt x="99425" y="290014"/>
                </a:lnTo>
                <a:lnTo>
                  <a:pt x="106343" y="292403"/>
                </a:lnTo>
                <a:lnTo>
                  <a:pt x="113494" y="293995"/>
                </a:lnTo>
                <a:lnTo>
                  <a:pt x="120802" y="295057"/>
                </a:lnTo>
                <a:lnTo>
                  <a:pt x="126944" y="295765"/>
                </a:lnTo>
                <a:lnTo>
                  <a:pt x="132309" y="296237"/>
                </a:lnTo>
                <a:lnTo>
                  <a:pt x="137155" y="296552"/>
                </a:lnTo>
                <a:lnTo>
                  <a:pt x="141655" y="298031"/>
                </a:lnTo>
                <a:lnTo>
                  <a:pt x="145926" y="300288"/>
                </a:lnTo>
                <a:lnTo>
                  <a:pt x="150043" y="303062"/>
                </a:lnTo>
                <a:lnTo>
                  <a:pt x="154058" y="304911"/>
                </a:lnTo>
                <a:lnTo>
                  <a:pt x="158005" y="306144"/>
                </a:lnTo>
                <a:lnTo>
                  <a:pt x="161906" y="306966"/>
                </a:lnTo>
                <a:lnTo>
                  <a:pt x="165776" y="307514"/>
                </a:lnTo>
                <a:lnTo>
                  <a:pt x="169626" y="307880"/>
                </a:lnTo>
                <a:lnTo>
                  <a:pt x="173463" y="308124"/>
                </a:lnTo>
                <a:lnTo>
                  <a:pt x="181113" y="308394"/>
                </a:lnTo>
                <a:lnTo>
                  <a:pt x="184932" y="308466"/>
                </a:lnTo>
                <a:lnTo>
                  <a:pt x="187476" y="309784"/>
                </a:lnTo>
                <a:lnTo>
                  <a:pt x="189174" y="311933"/>
                </a:lnTo>
                <a:lnTo>
                  <a:pt x="191897" y="318439"/>
                </a:lnTo>
                <a:lnTo>
                  <a:pt x="192269" y="322715"/>
                </a:lnTo>
                <a:lnTo>
                  <a:pt x="192568" y="3314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3"/>
          <p:cNvSpPr/>
          <p:nvPr/>
        </p:nvSpPr>
        <p:spPr>
          <a:xfrm>
            <a:off x="7509511" y="3977639"/>
            <a:ext cx="205268" cy="400051"/>
          </a:xfrm>
          <a:custGeom>
            <a:avLst/>
            <a:gdLst/>
            <a:ahLst/>
            <a:cxnLst/>
            <a:rect l="0" t="0" r="0" b="0"/>
            <a:pathLst>
              <a:path w="205268" h="400051">
                <a:moveTo>
                  <a:pt x="194308" y="0"/>
                </a:moveTo>
                <a:lnTo>
                  <a:pt x="204150" y="0"/>
                </a:lnTo>
                <a:lnTo>
                  <a:pt x="204680" y="1270"/>
                </a:lnTo>
                <a:lnTo>
                  <a:pt x="205267" y="6069"/>
                </a:lnTo>
                <a:lnTo>
                  <a:pt x="204155" y="9126"/>
                </a:lnTo>
                <a:lnTo>
                  <a:pt x="199531" y="15909"/>
                </a:lnTo>
                <a:lnTo>
                  <a:pt x="195250" y="19496"/>
                </a:lnTo>
                <a:lnTo>
                  <a:pt x="189856" y="23158"/>
                </a:lnTo>
                <a:lnTo>
                  <a:pt x="183720" y="26869"/>
                </a:lnTo>
                <a:lnTo>
                  <a:pt x="166743" y="37765"/>
                </a:lnTo>
                <a:lnTo>
                  <a:pt x="156881" y="44227"/>
                </a:lnTo>
                <a:lnTo>
                  <a:pt x="147768" y="51075"/>
                </a:lnTo>
                <a:lnTo>
                  <a:pt x="139151" y="58180"/>
                </a:lnTo>
                <a:lnTo>
                  <a:pt x="130866" y="65457"/>
                </a:lnTo>
                <a:lnTo>
                  <a:pt x="120264" y="72848"/>
                </a:lnTo>
                <a:lnTo>
                  <a:pt x="108115" y="80316"/>
                </a:lnTo>
                <a:lnTo>
                  <a:pt x="94936" y="87834"/>
                </a:lnTo>
                <a:lnTo>
                  <a:pt x="84881" y="94116"/>
                </a:lnTo>
                <a:lnTo>
                  <a:pt x="76907" y="99574"/>
                </a:lnTo>
                <a:lnTo>
                  <a:pt x="70320" y="104483"/>
                </a:lnTo>
                <a:lnTo>
                  <a:pt x="63390" y="109026"/>
                </a:lnTo>
                <a:lnTo>
                  <a:pt x="56230" y="113324"/>
                </a:lnTo>
                <a:lnTo>
                  <a:pt x="48916" y="117459"/>
                </a:lnTo>
                <a:lnTo>
                  <a:pt x="42770" y="121486"/>
                </a:lnTo>
                <a:lnTo>
                  <a:pt x="37402" y="125441"/>
                </a:lnTo>
                <a:lnTo>
                  <a:pt x="32554" y="129348"/>
                </a:lnTo>
                <a:lnTo>
                  <a:pt x="28052" y="133222"/>
                </a:lnTo>
                <a:lnTo>
                  <a:pt x="23781" y="137074"/>
                </a:lnTo>
                <a:lnTo>
                  <a:pt x="19664" y="140913"/>
                </a:lnTo>
                <a:lnTo>
                  <a:pt x="16919" y="144742"/>
                </a:lnTo>
                <a:lnTo>
                  <a:pt x="11785" y="156199"/>
                </a:lnTo>
                <a:lnTo>
                  <a:pt x="6083" y="163826"/>
                </a:lnTo>
                <a:lnTo>
                  <a:pt x="1801" y="169191"/>
                </a:lnTo>
                <a:lnTo>
                  <a:pt x="800" y="177220"/>
                </a:lnTo>
                <a:lnTo>
                  <a:pt x="354" y="187985"/>
                </a:lnTo>
                <a:lnTo>
                  <a:pt x="46" y="203151"/>
                </a:lnTo>
                <a:lnTo>
                  <a:pt x="0" y="226474"/>
                </a:lnTo>
                <a:lnTo>
                  <a:pt x="2539" y="230993"/>
                </a:lnTo>
                <a:lnTo>
                  <a:pt x="6772" y="237815"/>
                </a:lnTo>
                <a:lnTo>
                  <a:pt x="12134" y="246174"/>
                </a:lnTo>
                <a:lnTo>
                  <a:pt x="18249" y="254286"/>
                </a:lnTo>
                <a:lnTo>
                  <a:pt x="24866" y="262234"/>
                </a:lnTo>
                <a:lnTo>
                  <a:pt x="31817" y="270073"/>
                </a:lnTo>
                <a:lnTo>
                  <a:pt x="46313" y="285556"/>
                </a:lnTo>
                <a:lnTo>
                  <a:pt x="53735" y="293241"/>
                </a:lnTo>
                <a:lnTo>
                  <a:pt x="58682" y="299634"/>
                </a:lnTo>
                <a:lnTo>
                  <a:pt x="66917" y="314700"/>
                </a:lnTo>
                <a:lnTo>
                  <a:pt x="70010" y="319020"/>
                </a:lnTo>
                <a:lnTo>
                  <a:pt x="73343" y="323170"/>
                </a:lnTo>
                <a:lnTo>
                  <a:pt x="78104" y="328477"/>
                </a:lnTo>
                <a:lnTo>
                  <a:pt x="90170" y="341147"/>
                </a:lnTo>
                <a:lnTo>
                  <a:pt x="126376" y="377832"/>
                </a:lnTo>
                <a:lnTo>
                  <a:pt x="129970" y="381428"/>
                </a:lnTo>
                <a:lnTo>
                  <a:pt x="132366" y="385096"/>
                </a:lnTo>
                <a:lnTo>
                  <a:pt x="135029" y="392557"/>
                </a:lnTo>
                <a:lnTo>
                  <a:pt x="137009" y="395055"/>
                </a:lnTo>
                <a:lnTo>
                  <a:pt x="139598" y="396720"/>
                </a:lnTo>
                <a:lnTo>
                  <a:pt x="148589" y="4000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even more</a:t>
            </a:r>
            <a:endParaRPr lang="en-US" dirty="0"/>
          </a:p>
        </p:txBody>
      </p:sp>
      <p:sp>
        <p:nvSpPr>
          <p:cNvPr id="3" name="Content Placeholder 2"/>
          <p:cNvSpPr>
            <a:spLocks noGrp="1"/>
          </p:cNvSpPr>
          <p:nvPr>
            <p:ph idx="1"/>
          </p:nvPr>
        </p:nvSpPr>
        <p:spPr/>
        <p:txBody>
          <a:bodyPr/>
          <a:lstStyle/>
          <a:p>
            <a:r>
              <a:rPr lang="en-US" dirty="0" smtClean="0"/>
              <a:t>Through a point outside a line, there is exactly one line perpendicular to the given line.</a:t>
            </a:r>
            <a:endParaRPr lang="en-US" dirty="0"/>
          </a:p>
        </p:txBody>
      </p:sp>
      <p:sp>
        <p:nvSpPr>
          <p:cNvPr id="4" name="SMARTPenAnnotation0"/>
          <p:cNvSpPr/>
          <p:nvPr/>
        </p:nvSpPr>
        <p:spPr>
          <a:xfrm>
            <a:off x="5097779" y="4069079"/>
            <a:ext cx="3429001" cy="45722"/>
          </a:xfrm>
          <a:custGeom>
            <a:avLst/>
            <a:gdLst/>
            <a:ahLst/>
            <a:cxnLst/>
            <a:rect l="0" t="0" r="0" b="0"/>
            <a:pathLst>
              <a:path w="3429001" h="45722">
                <a:moveTo>
                  <a:pt x="0" y="45721"/>
                </a:moveTo>
                <a:lnTo>
                  <a:pt x="12136" y="45721"/>
                </a:lnTo>
                <a:lnTo>
                  <a:pt x="16981" y="44450"/>
                </a:lnTo>
                <a:lnTo>
                  <a:pt x="21481" y="42334"/>
                </a:lnTo>
                <a:lnTo>
                  <a:pt x="25751" y="39653"/>
                </a:lnTo>
                <a:lnTo>
                  <a:pt x="29867" y="37865"/>
                </a:lnTo>
                <a:lnTo>
                  <a:pt x="33882" y="36673"/>
                </a:lnTo>
                <a:lnTo>
                  <a:pt x="41729" y="35350"/>
                </a:lnTo>
                <a:lnTo>
                  <a:pt x="140296" y="34384"/>
                </a:lnTo>
                <a:lnTo>
                  <a:pt x="584256" y="34291"/>
                </a:lnTo>
                <a:lnTo>
                  <a:pt x="609214" y="33021"/>
                </a:lnTo>
                <a:lnTo>
                  <a:pt x="722554" y="25243"/>
                </a:lnTo>
                <a:lnTo>
                  <a:pt x="740783" y="24449"/>
                </a:lnTo>
                <a:lnTo>
                  <a:pt x="845320" y="17263"/>
                </a:lnTo>
                <a:lnTo>
                  <a:pt x="902636" y="15319"/>
                </a:lnTo>
                <a:lnTo>
                  <a:pt x="1134011" y="12583"/>
                </a:lnTo>
                <a:lnTo>
                  <a:pt x="1819941" y="11432"/>
                </a:lnTo>
                <a:lnTo>
                  <a:pt x="1841944" y="10161"/>
                </a:lnTo>
                <a:lnTo>
                  <a:pt x="1922442" y="3575"/>
                </a:lnTo>
                <a:lnTo>
                  <a:pt x="1945838" y="2384"/>
                </a:lnTo>
                <a:lnTo>
                  <a:pt x="2000197" y="1060"/>
                </a:lnTo>
                <a:lnTo>
                  <a:pt x="2437379" y="42"/>
                </a:lnTo>
                <a:lnTo>
                  <a:pt x="2475819" y="1298"/>
                </a:lnTo>
                <a:lnTo>
                  <a:pt x="2506526" y="3406"/>
                </a:lnTo>
                <a:lnTo>
                  <a:pt x="2532078" y="6081"/>
                </a:lnTo>
                <a:lnTo>
                  <a:pt x="2564352" y="7864"/>
                </a:lnTo>
                <a:lnTo>
                  <a:pt x="2640852" y="9845"/>
                </a:lnTo>
                <a:lnTo>
                  <a:pt x="3141747" y="11389"/>
                </a:lnTo>
                <a:lnTo>
                  <a:pt x="3161298" y="10133"/>
                </a:lnTo>
                <a:lnTo>
                  <a:pt x="3178142" y="8026"/>
                </a:lnTo>
                <a:lnTo>
                  <a:pt x="3193181" y="5350"/>
                </a:lnTo>
                <a:lnTo>
                  <a:pt x="3207018" y="3567"/>
                </a:lnTo>
                <a:lnTo>
                  <a:pt x="3220052" y="2378"/>
                </a:lnTo>
                <a:lnTo>
                  <a:pt x="3256125" y="1057"/>
                </a:lnTo>
                <a:lnTo>
                  <a:pt x="34290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
          <p:cNvSpPr/>
          <p:nvPr/>
        </p:nvSpPr>
        <p:spPr>
          <a:xfrm>
            <a:off x="8286750" y="3898100"/>
            <a:ext cx="411433" cy="433871"/>
          </a:xfrm>
          <a:custGeom>
            <a:avLst/>
            <a:gdLst/>
            <a:ahLst/>
            <a:cxnLst/>
            <a:rect l="0" t="0" r="0" b="0"/>
            <a:pathLst>
              <a:path w="411433" h="433871">
                <a:moveTo>
                  <a:pt x="0" y="10959"/>
                </a:moveTo>
                <a:lnTo>
                  <a:pt x="12135" y="4892"/>
                </a:lnTo>
                <a:lnTo>
                  <a:pt x="21480" y="1913"/>
                </a:lnTo>
                <a:lnTo>
                  <a:pt x="31759" y="0"/>
                </a:lnTo>
                <a:lnTo>
                  <a:pt x="37682" y="1113"/>
                </a:lnTo>
                <a:lnTo>
                  <a:pt x="57811" y="5736"/>
                </a:lnTo>
                <a:lnTo>
                  <a:pt x="67750" y="7477"/>
                </a:lnTo>
                <a:lnTo>
                  <a:pt x="76917" y="8638"/>
                </a:lnTo>
                <a:lnTo>
                  <a:pt x="85567" y="9412"/>
                </a:lnTo>
                <a:lnTo>
                  <a:pt x="92605" y="11198"/>
                </a:lnTo>
                <a:lnTo>
                  <a:pt x="108577" y="18509"/>
                </a:lnTo>
                <a:lnTo>
                  <a:pt x="117260" y="20665"/>
                </a:lnTo>
                <a:lnTo>
                  <a:pt x="128738" y="25010"/>
                </a:lnTo>
                <a:lnTo>
                  <a:pt x="141037" y="29904"/>
                </a:lnTo>
                <a:lnTo>
                  <a:pt x="150736" y="32079"/>
                </a:lnTo>
                <a:lnTo>
                  <a:pt x="162667" y="36433"/>
                </a:lnTo>
                <a:lnTo>
                  <a:pt x="175166" y="41331"/>
                </a:lnTo>
                <a:lnTo>
                  <a:pt x="184955" y="43508"/>
                </a:lnTo>
                <a:lnTo>
                  <a:pt x="240079" y="50801"/>
                </a:lnTo>
                <a:lnTo>
                  <a:pt x="257843" y="54030"/>
                </a:lnTo>
                <a:lnTo>
                  <a:pt x="272225" y="57453"/>
                </a:lnTo>
                <a:lnTo>
                  <a:pt x="284353" y="61006"/>
                </a:lnTo>
                <a:lnTo>
                  <a:pt x="294979" y="63374"/>
                </a:lnTo>
                <a:lnTo>
                  <a:pt x="304602" y="64952"/>
                </a:lnTo>
                <a:lnTo>
                  <a:pt x="313558" y="66005"/>
                </a:lnTo>
                <a:lnTo>
                  <a:pt x="322069" y="67976"/>
                </a:lnTo>
                <a:lnTo>
                  <a:pt x="330282" y="70560"/>
                </a:lnTo>
                <a:lnTo>
                  <a:pt x="338297" y="73554"/>
                </a:lnTo>
                <a:lnTo>
                  <a:pt x="350591" y="76879"/>
                </a:lnTo>
                <a:lnTo>
                  <a:pt x="361557" y="78357"/>
                </a:lnTo>
                <a:lnTo>
                  <a:pt x="368038" y="78751"/>
                </a:lnTo>
                <a:lnTo>
                  <a:pt x="374899" y="79014"/>
                </a:lnTo>
                <a:lnTo>
                  <a:pt x="380742" y="80459"/>
                </a:lnTo>
                <a:lnTo>
                  <a:pt x="390622" y="85451"/>
                </a:lnTo>
                <a:lnTo>
                  <a:pt x="397256" y="89334"/>
                </a:lnTo>
                <a:lnTo>
                  <a:pt x="402194" y="90243"/>
                </a:lnTo>
                <a:lnTo>
                  <a:pt x="405289" y="90485"/>
                </a:lnTo>
                <a:lnTo>
                  <a:pt x="407353" y="91916"/>
                </a:lnTo>
                <a:lnTo>
                  <a:pt x="408729" y="94141"/>
                </a:lnTo>
                <a:lnTo>
                  <a:pt x="410257" y="99999"/>
                </a:lnTo>
                <a:lnTo>
                  <a:pt x="411117" y="110437"/>
                </a:lnTo>
                <a:lnTo>
                  <a:pt x="411432" y="123057"/>
                </a:lnTo>
                <a:lnTo>
                  <a:pt x="408071" y="127667"/>
                </a:lnTo>
                <a:lnTo>
                  <a:pt x="395566" y="140975"/>
                </a:lnTo>
                <a:lnTo>
                  <a:pt x="264304" y="272434"/>
                </a:lnTo>
                <a:lnTo>
                  <a:pt x="258753" y="279256"/>
                </a:lnTo>
                <a:lnTo>
                  <a:pt x="253782" y="286344"/>
                </a:lnTo>
                <a:lnTo>
                  <a:pt x="249197" y="293609"/>
                </a:lnTo>
                <a:lnTo>
                  <a:pt x="237331" y="305068"/>
                </a:lnTo>
                <a:lnTo>
                  <a:pt x="230610" y="309902"/>
                </a:lnTo>
                <a:lnTo>
                  <a:pt x="219756" y="322046"/>
                </a:lnTo>
                <a:lnTo>
                  <a:pt x="210700" y="334640"/>
                </a:lnTo>
                <a:lnTo>
                  <a:pt x="202441" y="344471"/>
                </a:lnTo>
                <a:lnTo>
                  <a:pt x="195920" y="350140"/>
                </a:lnTo>
                <a:lnTo>
                  <a:pt x="187763" y="356460"/>
                </a:lnTo>
                <a:lnTo>
                  <a:pt x="178516" y="363213"/>
                </a:lnTo>
                <a:lnTo>
                  <a:pt x="166000" y="371525"/>
                </a:lnTo>
                <a:lnTo>
                  <a:pt x="135161" y="390921"/>
                </a:lnTo>
                <a:lnTo>
                  <a:pt x="124397" y="398887"/>
                </a:lnTo>
                <a:lnTo>
                  <a:pt x="112438" y="411125"/>
                </a:lnTo>
                <a:lnTo>
                  <a:pt x="107978" y="414897"/>
                </a:lnTo>
                <a:lnTo>
                  <a:pt x="95634" y="421475"/>
                </a:lnTo>
                <a:lnTo>
                  <a:pt x="83934" y="429632"/>
                </a:lnTo>
                <a:lnTo>
                  <a:pt x="71989" y="433032"/>
                </a:lnTo>
                <a:lnTo>
                  <a:pt x="57150" y="4338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
          <p:cNvSpPr/>
          <p:nvPr/>
        </p:nvSpPr>
        <p:spPr>
          <a:xfrm>
            <a:off x="4858432" y="3833894"/>
            <a:ext cx="479378" cy="703816"/>
          </a:xfrm>
          <a:custGeom>
            <a:avLst/>
            <a:gdLst/>
            <a:ahLst/>
            <a:cxnLst/>
            <a:rect l="0" t="0" r="0" b="0"/>
            <a:pathLst>
              <a:path w="479378" h="703816">
                <a:moveTo>
                  <a:pt x="479377" y="6585"/>
                </a:moveTo>
                <a:lnTo>
                  <a:pt x="473310" y="518"/>
                </a:lnTo>
                <a:lnTo>
                  <a:pt x="471522" y="0"/>
                </a:lnTo>
                <a:lnTo>
                  <a:pt x="470331" y="925"/>
                </a:lnTo>
                <a:lnTo>
                  <a:pt x="468418" y="5467"/>
                </a:lnTo>
                <a:lnTo>
                  <a:pt x="462019" y="12322"/>
                </a:lnTo>
                <a:lnTo>
                  <a:pt x="458915" y="14220"/>
                </a:lnTo>
                <a:lnTo>
                  <a:pt x="452080" y="16329"/>
                </a:lnTo>
                <a:lnTo>
                  <a:pt x="448479" y="19431"/>
                </a:lnTo>
                <a:lnTo>
                  <a:pt x="434803" y="35933"/>
                </a:lnTo>
                <a:lnTo>
                  <a:pt x="426801" y="42660"/>
                </a:lnTo>
                <a:lnTo>
                  <a:pt x="417657" y="49685"/>
                </a:lnTo>
                <a:lnTo>
                  <a:pt x="404109" y="64264"/>
                </a:lnTo>
                <a:lnTo>
                  <a:pt x="398719" y="71708"/>
                </a:lnTo>
                <a:lnTo>
                  <a:pt x="387505" y="81751"/>
                </a:lnTo>
                <a:lnTo>
                  <a:pt x="372409" y="93526"/>
                </a:lnTo>
                <a:lnTo>
                  <a:pt x="354725" y="106456"/>
                </a:lnTo>
                <a:lnTo>
                  <a:pt x="318143" y="134369"/>
                </a:lnTo>
                <a:lnTo>
                  <a:pt x="299498" y="148924"/>
                </a:lnTo>
                <a:lnTo>
                  <a:pt x="280718" y="162438"/>
                </a:lnTo>
                <a:lnTo>
                  <a:pt x="261848" y="175257"/>
                </a:lnTo>
                <a:lnTo>
                  <a:pt x="242918" y="187613"/>
                </a:lnTo>
                <a:lnTo>
                  <a:pt x="227758" y="197121"/>
                </a:lnTo>
                <a:lnTo>
                  <a:pt x="215111" y="204729"/>
                </a:lnTo>
                <a:lnTo>
                  <a:pt x="204140" y="211071"/>
                </a:lnTo>
                <a:lnTo>
                  <a:pt x="178403" y="224891"/>
                </a:lnTo>
                <a:lnTo>
                  <a:pt x="164428" y="232133"/>
                </a:lnTo>
                <a:lnTo>
                  <a:pt x="131967" y="250339"/>
                </a:lnTo>
                <a:lnTo>
                  <a:pt x="114420" y="260528"/>
                </a:lnTo>
                <a:lnTo>
                  <a:pt x="101452" y="267320"/>
                </a:lnTo>
                <a:lnTo>
                  <a:pt x="91538" y="271849"/>
                </a:lnTo>
                <a:lnTo>
                  <a:pt x="77134" y="278150"/>
                </a:lnTo>
                <a:lnTo>
                  <a:pt x="66499" y="285184"/>
                </a:lnTo>
                <a:lnTo>
                  <a:pt x="54153" y="295931"/>
                </a:lnTo>
                <a:lnTo>
                  <a:pt x="36308" y="312874"/>
                </a:lnTo>
                <a:lnTo>
                  <a:pt x="27188" y="323054"/>
                </a:lnTo>
                <a:lnTo>
                  <a:pt x="14913" y="341795"/>
                </a:lnTo>
                <a:lnTo>
                  <a:pt x="7096" y="351571"/>
                </a:lnTo>
                <a:lnTo>
                  <a:pt x="4503" y="357226"/>
                </a:lnTo>
                <a:lnTo>
                  <a:pt x="854" y="376050"/>
                </a:lnTo>
                <a:lnTo>
                  <a:pt x="0" y="385845"/>
                </a:lnTo>
                <a:lnTo>
                  <a:pt x="3008" y="397819"/>
                </a:lnTo>
                <a:lnTo>
                  <a:pt x="5588" y="404568"/>
                </a:lnTo>
                <a:lnTo>
                  <a:pt x="18614" y="422226"/>
                </a:lnTo>
                <a:lnTo>
                  <a:pt x="33294" y="440235"/>
                </a:lnTo>
                <a:lnTo>
                  <a:pt x="39818" y="452472"/>
                </a:lnTo>
                <a:lnTo>
                  <a:pt x="44098" y="457513"/>
                </a:lnTo>
                <a:lnTo>
                  <a:pt x="55626" y="466501"/>
                </a:lnTo>
                <a:lnTo>
                  <a:pt x="70329" y="478702"/>
                </a:lnTo>
                <a:lnTo>
                  <a:pt x="82729" y="490360"/>
                </a:lnTo>
                <a:lnTo>
                  <a:pt x="94447" y="501857"/>
                </a:lnTo>
                <a:lnTo>
                  <a:pt x="105962" y="519375"/>
                </a:lnTo>
                <a:lnTo>
                  <a:pt x="116989" y="536752"/>
                </a:lnTo>
                <a:lnTo>
                  <a:pt x="129086" y="554635"/>
                </a:lnTo>
                <a:lnTo>
                  <a:pt x="138695" y="566816"/>
                </a:lnTo>
                <a:lnTo>
                  <a:pt x="150587" y="586624"/>
                </a:lnTo>
                <a:lnTo>
                  <a:pt x="161798" y="608550"/>
                </a:lnTo>
                <a:lnTo>
                  <a:pt x="166781" y="622529"/>
                </a:lnTo>
                <a:lnTo>
                  <a:pt x="175769" y="643135"/>
                </a:lnTo>
                <a:lnTo>
                  <a:pt x="181722" y="655742"/>
                </a:lnTo>
                <a:lnTo>
                  <a:pt x="188336" y="673136"/>
                </a:lnTo>
                <a:lnTo>
                  <a:pt x="192060" y="690069"/>
                </a:lnTo>
                <a:lnTo>
                  <a:pt x="193627" y="70381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
          <p:cNvSpPr/>
          <p:nvPr/>
        </p:nvSpPr>
        <p:spPr>
          <a:xfrm>
            <a:off x="4235458" y="3922281"/>
            <a:ext cx="496563" cy="478239"/>
          </a:xfrm>
          <a:custGeom>
            <a:avLst/>
            <a:gdLst/>
            <a:ahLst/>
            <a:cxnLst/>
            <a:rect l="0" t="0" r="0" b="0"/>
            <a:pathLst>
              <a:path w="496563" h="478239">
                <a:moveTo>
                  <a:pt x="393692" y="89648"/>
                </a:moveTo>
                <a:lnTo>
                  <a:pt x="387624" y="77513"/>
                </a:lnTo>
                <a:lnTo>
                  <a:pt x="377871" y="64782"/>
                </a:lnTo>
                <a:lnTo>
                  <a:pt x="366340" y="51926"/>
                </a:lnTo>
                <a:lnTo>
                  <a:pt x="352709" y="37549"/>
                </a:lnTo>
                <a:lnTo>
                  <a:pt x="332854" y="17422"/>
                </a:lnTo>
                <a:lnTo>
                  <a:pt x="329003" y="14827"/>
                </a:lnTo>
                <a:lnTo>
                  <a:pt x="303814" y="4254"/>
                </a:lnTo>
                <a:lnTo>
                  <a:pt x="293210" y="895"/>
                </a:lnTo>
                <a:lnTo>
                  <a:pt x="288604" y="0"/>
                </a:lnTo>
                <a:lnTo>
                  <a:pt x="273326" y="2391"/>
                </a:lnTo>
                <a:lnTo>
                  <a:pt x="263918" y="4807"/>
                </a:lnTo>
                <a:lnTo>
                  <a:pt x="250078" y="7491"/>
                </a:lnTo>
                <a:lnTo>
                  <a:pt x="238423" y="9954"/>
                </a:lnTo>
                <a:lnTo>
                  <a:pt x="224777" y="15282"/>
                </a:lnTo>
                <a:lnTo>
                  <a:pt x="213632" y="21884"/>
                </a:lnTo>
                <a:lnTo>
                  <a:pt x="203175" y="29051"/>
                </a:lnTo>
                <a:lnTo>
                  <a:pt x="190061" y="36469"/>
                </a:lnTo>
                <a:lnTo>
                  <a:pt x="175766" y="44000"/>
                </a:lnTo>
                <a:lnTo>
                  <a:pt x="162216" y="51580"/>
                </a:lnTo>
                <a:lnTo>
                  <a:pt x="151960" y="59183"/>
                </a:lnTo>
                <a:lnTo>
                  <a:pt x="143637" y="66798"/>
                </a:lnTo>
                <a:lnTo>
                  <a:pt x="120843" y="88806"/>
                </a:lnTo>
                <a:lnTo>
                  <a:pt x="111463" y="99247"/>
                </a:lnTo>
                <a:lnTo>
                  <a:pt x="103939" y="108748"/>
                </a:lnTo>
                <a:lnTo>
                  <a:pt x="97653" y="117621"/>
                </a:lnTo>
                <a:lnTo>
                  <a:pt x="92192" y="126077"/>
                </a:lnTo>
                <a:lnTo>
                  <a:pt x="87282" y="134254"/>
                </a:lnTo>
                <a:lnTo>
                  <a:pt x="82739" y="142246"/>
                </a:lnTo>
                <a:lnTo>
                  <a:pt x="70917" y="164672"/>
                </a:lnTo>
                <a:lnTo>
                  <a:pt x="64209" y="177764"/>
                </a:lnTo>
                <a:lnTo>
                  <a:pt x="58466" y="187762"/>
                </a:lnTo>
                <a:lnTo>
                  <a:pt x="44317" y="209171"/>
                </a:lnTo>
                <a:lnTo>
                  <a:pt x="36060" y="223627"/>
                </a:lnTo>
                <a:lnTo>
                  <a:pt x="28158" y="238518"/>
                </a:lnTo>
                <a:lnTo>
                  <a:pt x="24273" y="246045"/>
                </a:lnTo>
                <a:lnTo>
                  <a:pt x="20412" y="257413"/>
                </a:lnTo>
                <a:lnTo>
                  <a:pt x="16568" y="271341"/>
                </a:lnTo>
                <a:lnTo>
                  <a:pt x="12736" y="286977"/>
                </a:lnTo>
                <a:lnTo>
                  <a:pt x="8911" y="301211"/>
                </a:lnTo>
                <a:lnTo>
                  <a:pt x="1275" y="327186"/>
                </a:lnTo>
                <a:lnTo>
                  <a:pt x="0" y="338177"/>
                </a:lnTo>
                <a:lnTo>
                  <a:pt x="421" y="348044"/>
                </a:lnTo>
                <a:lnTo>
                  <a:pt x="1971" y="357162"/>
                </a:lnTo>
                <a:lnTo>
                  <a:pt x="4275" y="365781"/>
                </a:lnTo>
                <a:lnTo>
                  <a:pt x="7080" y="374067"/>
                </a:lnTo>
                <a:lnTo>
                  <a:pt x="13584" y="388777"/>
                </a:lnTo>
                <a:lnTo>
                  <a:pt x="20708" y="399548"/>
                </a:lnTo>
                <a:lnTo>
                  <a:pt x="31859" y="412752"/>
                </a:lnTo>
                <a:lnTo>
                  <a:pt x="35630" y="415541"/>
                </a:lnTo>
                <a:lnTo>
                  <a:pt x="43207" y="418639"/>
                </a:lnTo>
                <a:lnTo>
                  <a:pt x="54612" y="420384"/>
                </a:lnTo>
                <a:lnTo>
                  <a:pt x="66035" y="420901"/>
                </a:lnTo>
                <a:lnTo>
                  <a:pt x="77040" y="417635"/>
                </a:lnTo>
                <a:lnTo>
                  <a:pt x="90398" y="413220"/>
                </a:lnTo>
                <a:lnTo>
                  <a:pt x="104801" y="411258"/>
                </a:lnTo>
                <a:lnTo>
                  <a:pt x="110928" y="408195"/>
                </a:lnTo>
                <a:lnTo>
                  <a:pt x="116282" y="403613"/>
                </a:lnTo>
                <a:lnTo>
                  <a:pt x="126888" y="393018"/>
                </a:lnTo>
                <a:lnTo>
                  <a:pt x="145870" y="379914"/>
                </a:lnTo>
                <a:lnTo>
                  <a:pt x="155702" y="371902"/>
                </a:lnTo>
                <a:lnTo>
                  <a:pt x="171079" y="357334"/>
                </a:lnTo>
                <a:lnTo>
                  <a:pt x="211994" y="316938"/>
                </a:lnTo>
                <a:lnTo>
                  <a:pt x="220490" y="307215"/>
                </a:lnTo>
                <a:lnTo>
                  <a:pt x="227424" y="298193"/>
                </a:lnTo>
                <a:lnTo>
                  <a:pt x="233316" y="289638"/>
                </a:lnTo>
                <a:lnTo>
                  <a:pt x="238515" y="281395"/>
                </a:lnTo>
                <a:lnTo>
                  <a:pt x="243250" y="273359"/>
                </a:lnTo>
                <a:lnTo>
                  <a:pt x="247678" y="265462"/>
                </a:lnTo>
                <a:lnTo>
                  <a:pt x="259370" y="243141"/>
                </a:lnTo>
                <a:lnTo>
                  <a:pt x="281505" y="199555"/>
                </a:lnTo>
                <a:lnTo>
                  <a:pt x="285880" y="188320"/>
                </a:lnTo>
                <a:lnTo>
                  <a:pt x="290067" y="175749"/>
                </a:lnTo>
                <a:lnTo>
                  <a:pt x="294129" y="162289"/>
                </a:lnTo>
                <a:lnTo>
                  <a:pt x="298107" y="152045"/>
                </a:lnTo>
                <a:lnTo>
                  <a:pt x="305913" y="137277"/>
                </a:lnTo>
                <a:lnTo>
                  <a:pt x="310229" y="123094"/>
                </a:lnTo>
                <a:lnTo>
                  <a:pt x="313417" y="108323"/>
                </a:lnTo>
                <a:lnTo>
                  <a:pt x="316045" y="100828"/>
                </a:lnTo>
                <a:lnTo>
                  <a:pt x="321082" y="86997"/>
                </a:lnTo>
                <a:lnTo>
                  <a:pt x="323321" y="76617"/>
                </a:lnTo>
                <a:lnTo>
                  <a:pt x="327702" y="67770"/>
                </a:lnTo>
                <a:lnTo>
                  <a:pt x="330648" y="63633"/>
                </a:lnTo>
                <a:lnTo>
                  <a:pt x="333923" y="55649"/>
                </a:lnTo>
                <a:lnTo>
                  <a:pt x="335766" y="44014"/>
                </a:lnTo>
                <a:lnTo>
                  <a:pt x="336024" y="40176"/>
                </a:lnTo>
                <a:lnTo>
                  <a:pt x="337467" y="37617"/>
                </a:lnTo>
                <a:lnTo>
                  <a:pt x="339698" y="35911"/>
                </a:lnTo>
                <a:lnTo>
                  <a:pt x="342456" y="34773"/>
                </a:lnTo>
                <a:lnTo>
                  <a:pt x="344295" y="35285"/>
                </a:lnTo>
                <a:lnTo>
                  <a:pt x="345520" y="36896"/>
                </a:lnTo>
                <a:lnTo>
                  <a:pt x="346337" y="39240"/>
                </a:lnTo>
                <a:lnTo>
                  <a:pt x="353555" y="48607"/>
                </a:lnTo>
                <a:lnTo>
                  <a:pt x="356803" y="62518"/>
                </a:lnTo>
                <a:lnTo>
                  <a:pt x="357669" y="71562"/>
                </a:lnTo>
                <a:lnTo>
                  <a:pt x="358246" y="82670"/>
                </a:lnTo>
                <a:lnTo>
                  <a:pt x="358888" y="108560"/>
                </a:lnTo>
                <a:lnTo>
                  <a:pt x="359356" y="312451"/>
                </a:lnTo>
                <a:lnTo>
                  <a:pt x="360642" y="335973"/>
                </a:lnTo>
                <a:lnTo>
                  <a:pt x="362768" y="361815"/>
                </a:lnTo>
                <a:lnTo>
                  <a:pt x="367248" y="410001"/>
                </a:lnTo>
                <a:lnTo>
                  <a:pt x="369239" y="439884"/>
                </a:lnTo>
                <a:lnTo>
                  <a:pt x="370124" y="458245"/>
                </a:lnTo>
                <a:lnTo>
                  <a:pt x="370360" y="464920"/>
                </a:lnTo>
                <a:lnTo>
                  <a:pt x="371787" y="469369"/>
                </a:lnTo>
                <a:lnTo>
                  <a:pt x="374009" y="472336"/>
                </a:lnTo>
                <a:lnTo>
                  <a:pt x="380631" y="477097"/>
                </a:lnTo>
                <a:lnTo>
                  <a:pt x="384924" y="477748"/>
                </a:lnTo>
                <a:lnTo>
                  <a:pt x="398027" y="478165"/>
                </a:lnTo>
                <a:lnTo>
                  <a:pt x="409087" y="478238"/>
                </a:lnTo>
                <a:lnTo>
                  <a:pt x="411575" y="476978"/>
                </a:lnTo>
                <a:lnTo>
                  <a:pt x="413234" y="474868"/>
                </a:lnTo>
                <a:lnTo>
                  <a:pt x="414340" y="472192"/>
                </a:lnTo>
                <a:lnTo>
                  <a:pt x="421964" y="462357"/>
                </a:lnTo>
                <a:lnTo>
                  <a:pt x="445627" y="438176"/>
                </a:lnTo>
                <a:lnTo>
                  <a:pt x="496562" y="37539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
          <p:cNvSpPr/>
          <p:nvPr/>
        </p:nvSpPr>
        <p:spPr>
          <a:xfrm>
            <a:off x="6846780" y="2736614"/>
            <a:ext cx="227458" cy="205790"/>
          </a:xfrm>
          <a:custGeom>
            <a:avLst/>
            <a:gdLst/>
            <a:ahLst/>
            <a:cxnLst/>
            <a:rect l="0" t="0" r="0" b="0"/>
            <a:pathLst>
              <a:path w="227458" h="205790">
                <a:moveTo>
                  <a:pt x="102660" y="6586"/>
                </a:moveTo>
                <a:lnTo>
                  <a:pt x="84456" y="518"/>
                </a:lnTo>
                <a:lnTo>
                  <a:pt x="79094" y="0"/>
                </a:lnTo>
                <a:lnTo>
                  <a:pt x="75519" y="925"/>
                </a:lnTo>
                <a:lnTo>
                  <a:pt x="70277" y="5340"/>
                </a:lnTo>
                <a:lnTo>
                  <a:pt x="63714" y="11535"/>
                </a:lnTo>
                <a:lnTo>
                  <a:pt x="52879" y="22163"/>
                </a:lnTo>
                <a:lnTo>
                  <a:pt x="47883" y="28401"/>
                </a:lnTo>
                <a:lnTo>
                  <a:pt x="42011" y="36369"/>
                </a:lnTo>
                <a:lnTo>
                  <a:pt x="35558" y="45491"/>
                </a:lnTo>
                <a:lnTo>
                  <a:pt x="29985" y="55383"/>
                </a:lnTo>
                <a:lnTo>
                  <a:pt x="25000" y="65787"/>
                </a:lnTo>
                <a:lnTo>
                  <a:pt x="20407" y="76533"/>
                </a:lnTo>
                <a:lnTo>
                  <a:pt x="16074" y="88777"/>
                </a:lnTo>
                <a:lnTo>
                  <a:pt x="11916" y="102020"/>
                </a:lnTo>
                <a:lnTo>
                  <a:pt x="7874" y="115928"/>
                </a:lnTo>
                <a:lnTo>
                  <a:pt x="5180" y="126471"/>
                </a:lnTo>
                <a:lnTo>
                  <a:pt x="3382" y="134769"/>
                </a:lnTo>
                <a:lnTo>
                  <a:pt x="2185" y="141571"/>
                </a:lnTo>
                <a:lnTo>
                  <a:pt x="1386" y="147376"/>
                </a:lnTo>
                <a:lnTo>
                  <a:pt x="854" y="152516"/>
                </a:lnTo>
                <a:lnTo>
                  <a:pt x="500" y="157212"/>
                </a:lnTo>
                <a:lnTo>
                  <a:pt x="263" y="161613"/>
                </a:lnTo>
                <a:lnTo>
                  <a:pt x="0" y="169890"/>
                </a:lnTo>
                <a:lnTo>
                  <a:pt x="1200" y="173875"/>
                </a:lnTo>
                <a:lnTo>
                  <a:pt x="3270" y="177802"/>
                </a:lnTo>
                <a:lnTo>
                  <a:pt x="5920" y="181690"/>
                </a:lnTo>
                <a:lnTo>
                  <a:pt x="8956" y="185552"/>
                </a:lnTo>
                <a:lnTo>
                  <a:pt x="12250" y="189396"/>
                </a:lnTo>
                <a:lnTo>
                  <a:pt x="15717" y="193230"/>
                </a:lnTo>
                <a:lnTo>
                  <a:pt x="19298" y="195785"/>
                </a:lnTo>
                <a:lnTo>
                  <a:pt x="22955" y="197488"/>
                </a:lnTo>
                <a:lnTo>
                  <a:pt x="26664" y="198624"/>
                </a:lnTo>
                <a:lnTo>
                  <a:pt x="30406" y="199381"/>
                </a:lnTo>
                <a:lnTo>
                  <a:pt x="34170" y="199886"/>
                </a:lnTo>
                <a:lnTo>
                  <a:pt x="37950" y="200223"/>
                </a:lnTo>
                <a:lnTo>
                  <a:pt x="41739" y="200447"/>
                </a:lnTo>
                <a:lnTo>
                  <a:pt x="49337" y="200696"/>
                </a:lnTo>
                <a:lnTo>
                  <a:pt x="55682" y="199493"/>
                </a:lnTo>
                <a:lnTo>
                  <a:pt x="63721" y="197420"/>
                </a:lnTo>
                <a:lnTo>
                  <a:pt x="72890" y="194768"/>
                </a:lnTo>
                <a:lnTo>
                  <a:pt x="80273" y="193001"/>
                </a:lnTo>
                <a:lnTo>
                  <a:pt x="86465" y="191822"/>
                </a:lnTo>
                <a:lnTo>
                  <a:pt x="91863" y="191037"/>
                </a:lnTo>
                <a:lnTo>
                  <a:pt x="99271" y="189243"/>
                </a:lnTo>
                <a:lnTo>
                  <a:pt x="108021" y="186777"/>
                </a:lnTo>
                <a:lnTo>
                  <a:pt x="117664" y="183863"/>
                </a:lnTo>
                <a:lnTo>
                  <a:pt x="126632" y="178111"/>
                </a:lnTo>
                <a:lnTo>
                  <a:pt x="135151" y="170466"/>
                </a:lnTo>
                <a:lnTo>
                  <a:pt x="143371" y="161559"/>
                </a:lnTo>
                <a:lnTo>
                  <a:pt x="152660" y="150541"/>
                </a:lnTo>
                <a:lnTo>
                  <a:pt x="173142" y="124753"/>
                </a:lnTo>
                <a:lnTo>
                  <a:pt x="181397" y="113304"/>
                </a:lnTo>
                <a:lnTo>
                  <a:pt x="188171" y="103131"/>
                </a:lnTo>
                <a:lnTo>
                  <a:pt x="193958" y="93809"/>
                </a:lnTo>
                <a:lnTo>
                  <a:pt x="197815" y="86325"/>
                </a:lnTo>
                <a:lnTo>
                  <a:pt x="200386" y="80065"/>
                </a:lnTo>
                <a:lnTo>
                  <a:pt x="202101" y="74622"/>
                </a:lnTo>
                <a:lnTo>
                  <a:pt x="201974" y="69723"/>
                </a:lnTo>
                <a:lnTo>
                  <a:pt x="200619" y="65187"/>
                </a:lnTo>
                <a:lnTo>
                  <a:pt x="198446" y="60893"/>
                </a:lnTo>
                <a:lnTo>
                  <a:pt x="196997" y="56761"/>
                </a:lnTo>
                <a:lnTo>
                  <a:pt x="196031" y="52736"/>
                </a:lnTo>
                <a:lnTo>
                  <a:pt x="195387" y="48782"/>
                </a:lnTo>
                <a:lnTo>
                  <a:pt x="193688" y="44877"/>
                </a:lnTo>
                <a:lnTo>
                  <a:pt x="191285" y="41003"/>
                </a:lnTo>
                <a:lnTo>
                  <a:pt x="188414" y="37150"/>
                </a:lnTo>
                <a:lnTo>
                  <a:pt x="185229" y="34582"/>
                </a:lnTo>
                <a:lnTo>
                  <a:pt x="181835" y="32870"/>
                </a:lnTo>
                <a:lnTo>
                  <a:pt x="178304" y="31728"/>
                </a:lnTo>
                <a:lnTo>
                  <a:pt x="175948" y="29697"/>
                </a:lnTo>
                <a:lnTo>
                  <a:pt x="174379" y="27073"/>
                </a:lnTo>
                <a:lnTo>
                  <a:pt x="173332" y="24054"/>
                </a:lnTo>
                <a:lnTo>
                  <a:pt x="170094" y="22041"/>
                </a:lnTo>
                <a:lnTo>
                  <a:pt x="165397" y="20699"/>
                </a:lnTo>
                <a:lnTo>
                  <a:pt x="159724" y="19805"/>
                </a:lnTo>
                <a:lnTo>
                  <a:pt x="154673" y="19208"/>
                </a:lnTo>
                <a:lnTo>
                  <a:pt x="150035" y="18811"/>
                </a:lnTo>
                <a:lnTo>
                  <a:pt x="145673" y="18546"/>
                </a:lnTo>
                <a:lnTo>
                  <a:pt x="141495" y="19639"/>
                </a:lnTo>
                <a:lnTo>
                  <a:pt x="137440" y="21638"/>
                </a:lnTo>
                <a:lnTo>
                  <a:pt x="133466" y="24240"/>
                </a:lnTo>
                <a:lnTo>
                  <a:pt x="128277" y="25975"/>
                </a:lnTo>
                <a:lnTo>
                  <a:pt x="122279" y="27132"/>
                </a:lnTo>
                <a:lnTo>
                  <a:pt x="115739" y="27903"/>
                </a:lnTo>
                <a:lnTo>
                  <a:pt x="110109" y="29687"/>
                </a:lnTo>
                <a:lnTo>
                  <a:pt x="105086" y="32147"/>
                </a:lnTo>
                <a:lnTo>
                  <a:pt x="100468" y="35056"/>
                </a:lnTo>
                <a:lnTo>
                  <a:pt x="96117" y="38266"/>
                </a:lnTo>
                <a:lnTo>
                  <a:pt x="91949" y="41676"/>
                </a:lnTo>
                <a:lnTo>
                  <a:pt x="87899" y="45219"/>
                </a:lnTo>
                <a:lnTo>
                  <a:pt x="85199" y="48851"/>
                </a:lnTo>
                <a:lnTo>
                  <a:pt x="83400" y="52543"/>
                </a:lnTo>
                <a:lnTo>
                  <a:pt x="74443" y="79728"/>
                </a:lnTo>
                <a:lnTo>
                  <a:pt x="71148" y="87097"/>
                </a:lnTo>
                <a:lnTo>
                  <a:pt x="67682" y="93280"/>
                </a:lnTo>
                <a:lnTo>
                  <a:pt x="64102" y="98672"/>
                </a:lnTo>
                <a:lnTo>
                  <a:pt x="61714" y="104806"/>
                </a:lnTo>
                <a:lnTo>
                  <a:pt x="60123" y="111436"/>
                </a:lnTo>
                <a:lnTo>
                  <a:pt x="59062" y="118396"/>
                </a:lnTo>
                <a:lnTo>
                  <a:pt x="59624" y="126846"/>
                </a:lnTo>
                <a:lnTo>
                  <a:pt x="61270" y="136289"/>
                </a:lnTo>
                <a:lnTo>
                  <a:pt x="63636" y="146394"/>
                </a:lnTo>
                <a:lnTo>
                  <a:pt x="66484" y="153131"/>
                </a:lnTo>
                <a:lnTo>
                  <a:pt x="69652" y="157623"/>
                </a:lnTo>
                <a:lnTo>
                  <a:pt x="73034" y="160617"/>
                </a:lnTo>
                <a:lnTo>
                  <a:pt x="75290" y="163883"/>
                </a:lnTo>
                <a:lnTo>
                  <a:pt x="76793" y="167331"/>
                </a:lnTo>
                <a:lnTo>
                  <a:pt x="77795" y="170899"/>
                </a:lnTo>
                <a:lnTo>
                  <a:pt x="79733" y="173278"/>
                </a:lnTo>
                <a:lnTo>
                  <a:pt x="82296" y="174864"/>
                </a:lnTo>
                <a:lnTo>
                  <a:pt x="88529" y="176626"/>
                </a:lnTo>
                <a:lnTo>
                  <a:pt x="95532" y="177409"/>
                </a:lnTo>
                <a:lnTo>
                  <a:pt x="99178" y="177618"/>
                </a:lnTo>
                <a:lnTo>
                  <a:pt x="106616" y="177850"/>
                </a:lnTo>
                <a:lnTo>
                  <a:pt x="110377" y="176642"/>
                </a:lnTo>
                <a:lnTo>
                  <a:pt x="114154" y="174566"/>
                </a:lnTo>
                <a:lnTo>
                  <a:pt x="117943" y="171913"/>
                </a:lnTo>
                <a:lnTo>
                  <a:pt x="121738" y="168874"/>
                </a:lnTo>
                <a:lnTo>
                  <a:pt x="125539" y="165578"/>
                </a:lnTo>
                <a:lnTo>
                  <a:pt x="129343" y="162110"/>
                </a:lnTo>
                <a:lnTo>
                  <a:pt x="131878" y="158529"/>
                </a:lnTo>
                <a:lnTo>
                  <a:pt x="133569" y="154871"/>
                </a:lnTo>
                <a:lnTo>
                  <a:pt x="134696" y="151163"/>
                </a:lnTo>
                <a:lnTo>
                  <a:pt x="136717" y="147420"/>
                </a:lnTo>
                <a:lnTo>
                  <a:pt x="139335" y="143655"/>
                </a:lnTo>
                <a:lnTo>
                  <a:pt x="142349" y="139875"/>
                </a:lnTo>
                <a:lnTo>
                  <a:pt x="144359" y="136085"/>
                </a:lnTo>
                <a:lnTo>
                  <a:pt x="145700" y="132289"/>
                </a:lnTo>
                <a:lnTo>
                  <a:pt x="146593" y="128488"/>
                </a:lnTo>
                <a:lnTo>
                  <a:pt x="148458" y="124684"/>
                </a:lnTo>
                <a:lnTo>
                  <a:pt x="150972" y="120878"/>
                </a:lnTo>
                <a:lnTo>
                  <a:pt x="153918" y="117070"/>
                </a:lnTo>
                <a:lnTo>
                  <a:pt x="154612" y="111992"/>
                </a:lnTo>
                <a:lnTo>
                  <a:pt x="153805" y="106066"/>
                </a:lnTo>
                <a:lnTo>
                  <a:pt x="151996" y="99576"/>
                </a:lnTo>
                <a:lnTo>
                  <a:pt x="150791" y="93979"/>
                </a:lnTo>
                <a:lnTo>
                  <a:pt x="149987" y="88978"/>
                </a:lnTo>
                <a:lnTo>
                  <a:pt x="149451" y="84374"/>
                </a:lnTo>
                <a:lnTo>
                  <a:pt x="149094" y="80034"/>
                </a:lnTo>
                <a:lnTo>
                  <a:pt x="148856" y="75871"/>
                </a:lnTo>
                <a:lnTo>
                  <a:pt x="148697" y="71826"/>
                </a:lnTo>
                <a:lnTo>
                  <a:pt x="147321" y="69129"/>
                </a:lnTo>
                <a:lnTo>
                  <a:pt x="145134" y="67331"/>
                </a:lnTo>
                <a:lnTo>
                  <a:pt x="138567" y="64446"/>
                </a:lnTo>
                <a:lnTo>
                  <a:pt x="136758" y="65479"/>
                </a:lnTo>
                <a:lnTo>
                  <a:pt x="131361" y="70014"/>
                </a:lnTo>
                <a:lnTo>
                  <a:pt x="128144" y="71731"/>
                </a:lnTo>
                <a:lnTo>
                  <a:pt x="121183" y="73639"/>
                </a:lnTo>
                <a:lnTo>
                  <a:pt x="117549" y="75418"/>
                </a:lnTo>
                <a:lnTo>
                  <a:pt x="113855" y="77874"/>
                </a:lnTo>
                <a:lnTo>
                  <a:pt x="110124" y="80781"/>
                </a:lnTo>
                <a:lnTo>
                  <a:pt x="106366" y="82719"/>
                </a:lnTo>
                <a:lnTo>
                  <a:pt x="102591" y="84011"/>
                </a:lnTo>
                <a:lnTo>
                  <a:pt x="98803" y="84873"/>
                </a:lnTo>
                <a:lnTo>
                  <a:pt x="96279" y="87987"/>
                </a:lnTo>
                <a:lnTo>
                  <a:pt x="94596" y="92603"/>
                </a:lnTo>
                <a:lnTo>
                  <a:pt x="93473" y="98221"/>
                </a:lnTo>
                <a:lnTo>
                  <a:pt x="91456" y="103236"/>
                </a:lnTo>
                <a:lnTo>
                  <a:pt x="88840" y="107849"/>
                </a:lnTo>
                <a:lnTo>
                  <a:pt x="85827" y="112194"/>
                </a:lnTo>
                <a:lnTo>
                  <a:pt x="83818" y="116361"/>
                </a:lnTo>
                <a:lnTo>
                  <a:pt x="82479" y="120410"/>
                </a:lnTo>
                <a:lnTo>
                  <a:pt x="81586" y="124378"/>
                </a:lnTo>
                <a:lnTo>
                  <a:pt x="79720" y="128294"/>
                </a:lnTo>
                <a:lnTo>
                  <a:pt x="77206" y="132175"/>
                </a:lnTo>
                <a:lnTo>
                  <a:pt x="74261" y="136031"/>
                </a:lnTo>
                <a:lnTo>
                  <a:pt x="72297" y="142413"/>
                </a:lnTo>
                <a:lnTo>
                  <a:pt x="70988" y="150477"/>
                </a:lnTo>
                <a:lnTo>
                  <a:pt x="70116" y="159663"/>
                </a:lnTo>
                <a:lnTo>
                  <a:pt x="70803" y="167057"/>
                </a:lnTo>
                <a:lnTo>
                  <a:pt x="72532" y="173257"/>
                </a:lnTo>
                <a:lnTo>
                  <a:pt x="74954" y="178660"/>
                </a:lnTo>
                <a:lnTo>
                  <a:pt x="77839" y="183531"/>
                </a:lnTo>
                <a:lnTo>
                  <a:pt x="81033" y="188050"/>
                </a:lnTo>
                <a:lnTo>
                  <a:pt x="84432" y="192332"/>
                </a:lnTo>
                <a:lnTo>
                  <a:pt x="87968" y="196456"/>
                </a:lnTo>
                <a:lnTo>
                  <a:pt x="91595" y="200476"/>
                </a:lnTo>
                <a:lnTo>
                  <a:pt x="95283" y="204426"/>
                </a:lnTo>
                <a:lnTo>
                  <a:pt x="97742" y="205789"/>
                </a:lnTo>
                <a:lnTo>
                  <a:pt x="99382" y="205428"/>
                </a:lnTo>
                <a:lnTo>
                  <a:pt x="100474" y="203917"/>
                </a:lnTo>
                <a:lnTo>
                  <a:pt x="103743" y="201640"/>
                </a:lnTo>
                <a:lnTo>
                  <a:pt x="108462" y="198852"/>
                </a:lnTo>
                <a:lnTo>
                  <a:pt x="114147" y="195723"/>
                </a:lnTo>
                <a:lnTo>
                  <a:pt x="119208" y="192367"/>
                </a:lnTo>
                <a:lnTo>
                  <a:pt x="123852" y="188860"/>
                </a:lnTo>
                <a:lnTo>
                  <a:pt x="128218" y="185252"/>
                </a:lnTo>
                <a:lnTo>
                  <a:pt x="132398" y="180306"/>
                </a:lnTo>
                <a:lnTo>
                  <a:pt x="136455" y="174469"/>
                </a:lnTo>
                <a:lnTo>
                  <a:pt x="140430" y="168038"/>
                </a:lnTo>
                <a:lnTo>
                  <a:pt x="144350" y="162480"/>
                </a:lnTo>
                <a:lnTo>
                  <a:pt x="148233" y="157506"/>
                </a:lnTo>
                <a:lnTo>
                  <a:pt x="152092" y="152919"/>
                </a:lnTo>
                <a:lnTo>
                  <a:pt x="155935" y="146051"/>
                </a:lnTo>
                <a:lnTo>
                  <a:pt x="159766" y="137663"/>
                </a:lnTo>
                <a:lnTo>
                  <a:pt x="163591" y="128260"/>
                </a:lnTo>
                <a:lnTo>
                  <a:pt x="166140" y="119452"/>
                </a:lnTo>
                <a:lnTo>
                  <a:pt x="167840" y="111040"/>
                </a:lnTo>
                <a:lnTo>
                  <a:pt x="168973" y="102892"/>
                </a:lnTo>
                <a:lnTo>
                  <a:pt x="169728" y="94920"/>
                </a:lnTo>
                <a:lnTo>
                  <a:pt x="170232" y="87065"/>
                </a:lnTo>
                <a:lnTo>
                  <a:pt x="170569" y="79288"/>
                </a:lnTo>
                <a:lnTo>
                  <a:pt x="169522" y="71564"/>
                </a:lnTo>
                <a:lnTo>
                  <a:pt x="167555" y="63875"/>
                </a:lnTo>
                <a:lnTo>
                  <a:pt x="161339" y="45418"/>
                </a:lnTo>
                <a:lnTo>
                  <a:pt x="159560" y="43904"/>
                </a:lnTo>
                <a:lnTo>
                  <a:pt x="157103" y="42895"/>
                </a:lnTo>
                <a:lnTo>
                  <a:pt x="150986" y="41773"/>
                </a:lnTo>
                <a:lnTo>
                  <a:pt x="144035" y="41274"/>
                </a:lnTo>
                <a:lnTo>
                  <a:pt x="137079" y="40954"/>
                </a:lnTo>
                <a:lnTo>
                  <a:pt x="131504" y="40911"/>
                </a:lnTo>
                <a:lnTo>
                  <a:pt x="128239" y="42169"/>
                </a:lnTo>
                <a:lnTo>
                  <a:pt x="121225" y="46954"/>
                </a:lnTo>
                <a:lnTo>
                  <a:pt x="117577" y="50008"/>
                </a:lnTo>
                <a:lnTo>
                  <a:pt x="113874" y="53313"/>
                </a:lnTo>
                <a:lnTo>
                  <a:pt x="110136" y="56787"/>
                </a:lnTo>
                <a:lnTo>
                  <a:pt x="107644" y="60373"/>
                </a:lnTo>
                <a:lnTo>
                  <a:pt x="105982" y="64034"/>
                </a:lnTo>
                <a:lnTo>
                  <a:pt x="104875" y="67745"/>
                </a:lnTo>
                <a:lnTo>
                  <a:pt x="86945" y="122241"/>
                </a:lnTo>
                <a:lnTo>
                  <a:pt x="84564" y="130679"/>
                </a:lnTo>
                <a:lnTo>
                  <a:pt x="82976" y="137575"/>
                </a:lnTo>
                <a:lnTo>
                  <a:pt x="81917" y="143442"/>
                </a:lnTo>
                <a:lnTo>
                  <a:pt x="82481" y="149893"/>
                </a:lnTo>
                <a:lnTo>
                  <a:pt x="84127" y="156734"/>
                </a:lnTo>
                <a:lnTo>
                  <a:pt x="89826" y="173828"/>
                </a:lnTo>
                <a:lnTo>
                  <a:pt x="93993" y="179552"/>
                </a:lnTo>
                <a:lnTo>
                  <a:pt x="96882" y="182856"/>
                </a:lnTo>
                <a:lnTo>
                  <a:pt x="100078" y="185059"/>
                </a:lnTo>
                <a:lnTo>
                  <a:pt x="107015" y="187507"/>
                </a:lnTo>
                <a:lnTo>
                  <a:pt x="110643" y="186890"/>
                </a:lnTo>
                <a:lnTo>
                  <a:pt x="114333" y="185209"/>
                </a:lnTo>
                <a:lnTo>
                  <a:pt x="118061" y="182818"/>
                </a:lnTo>
                <a:lnTo>
                  <a:pt x="121817" y="181224"/>
                </a:lnTo>
                <a:lnTo>
                  <a:pt x="125592" y="180161"/>
                </a:lnTo>
                <a:lnTo>
                  <a:pt x="129377" y="179452"/>
                </a:lnTo>
                <a:lnTo>
                  <a:pt x="133172" y="176440"/>
                </a:lnTo>
                <a:lnTo>
                  <a:pt x="136971" y="171892"/>
                </a:lnTo>
                <a:lnTo>
                  <a:pt x="140774" y="166320"/>
                </a:lnTo>
                <a:lnTo>
                  <a:pt x="148389" y="158795"/>
                </a:lnTo>
                <a:lnTo>
                  <a:pt x="158546" y="149968"/>
                </a:lnTo>
                <a:lnTo>
                  <a:pt x="170397" y="140274"/>
                </a:lnTo>
                <a:lnTo>
                  <a:pt x="180838" y="131271"/>
                </a:lnTo>
                <a:lnTo>
                  <a:pt x="190339" y="122729"/>
                </a:lnTo>
                <a:lnTo>
                  <a:pt x="212458" y="101959"/>
                </a:lnTo>
                <a:lnTo>
                  <a:pt x="217769" y="96838"/>
                </a:lnTo>
                <a:lnTo>
                  <a:pt x="221309" y="92154"/>
                </a:lnTo>
                <a:lnTo>
                  <a:pt x="223669" y="87761"/>
                </a:lnTo>
                <a:lnTo>
                  <a:pt x="225242" y="83562"/>
                </a:lnTo>
                <a:lnTo>
                  <a:pt x="226292" y="79493"/>
                </a:lnTo>
                <a:lnTo>
                  <a:pt x="226991" y="75511"/>
                </a:lnTo>
                <a:lnTo>
                  <a:pt x="227457" y="71586"/>
                </a:lnTo>
                <a:lnTo>
                  <a:pt x="226498" y="67699"/>
                </a:lnTo>
                <a:lnTo>
                  <a:pt x="224589" y="63838"/>
                </a:lnTo>
                <a:lnTo>
                  <a:pt x="218467" y="54584"/>
                </a:lnTo>
                <a:lnTo>
                  <a:pt x="216695" y="53824"/>
                </a:lnTo>
                <a:lnTo>
                  <a:pt x="211338" y="52981"/>
                </a:lnTo>
                <a:lnTo>
                  <a:pt x="204725" y="52606"/>
                </a:lnTo>
                <a:lnTo>
                  <a:pt x="201183" y="52506"/>
                </a:lnTo>
                <a:lnTo>
                  <a:pt x="197552" y="53709"/>
                </a:lnTo>
                <a:lnTo>
                  <a:pt x="193861" y="55781"/>
                </a:lnTo>
                <a:lnTo>
                  <a:pt x="190130" y="58433"/>
                </a:lnTo>
                <a:lnTo>
                  <a:pt x="186373" y="60200"/>
                </a:lnTo>
                <a:lnTo>
                  <a:pt x="182599" y="61379"/>
                </a:lnTo>
                <a:lnTo>
                  <a:pt x="178812" y="62164"/>
                </a:lnTo>
                <a:lnTo>
                  <a:pt x="173748" y="63958"/>
                </a:lnTo>
                <a:lnTo>
                  <a:pt x="167832" y="66424"/>
                </a:lnTo>
                <a:lnTo>
                  <a:pt x="161348" y="69338"/>
                </a:lnTo>
                <a:lnTo>
                  <a:pt x="155755" y="72550"/>
                </a:lnTo>
                <a:lnTo>
                  <a:pt x="150756" y="75962"/>
                </a:lnTo>
                <a:lnTo>
                  <a:pt x="146154" y="79506"/>
                </a:lnTo>
                <a:lnTo>
                  <a:pt x="140546" y="83140"/>
                </a:lnTo>
                <a:lnTo>
                  <a:pt x="134267" y="86831"/>
                </a:lnTo>
                <a:lnTo>
                  <a:pt x="127541" y="90563"/>
                </a:lnTo>
                <a:lnTo>
                  <a:pt x="120517" y="95590"/>
                </a:lnTo>
                <a:lnTo>
                  <a:pt x="113295" y="101482"/>
                </a:lnTo>
                <a:lnTo>
                  <a:pt x="99766" y="113532"/>
                </a:lnTo>
                <a:lnTo>
                  <a:pt x="89520" y="123121"/>
                </a:lnTo>
                <a:lnTo>
                  <a:pt x="72594" y="139624"/>
                </a:lnTo>
                <a:lnTo>
                  <a:pt x="64744" y="147417"/>
                </a:lnTo>
                <a:lnTo>
                  <a:pt x="62143" y="151273"/>
                </a:lnTo>
                <a:lnTo>
                  <a:pt x="60408" y="155114"/>
                </a:lnTo>
                <a:lnTo>
                  <a:pt x="59252" y="158945"/>
                </a:lnTo>
                <a:lnTo>
                  <a:pt x="59751" y="162768"/>
                </a:lnTo>
                <a:lnTo>
                  <a:pt x="61354" y="166587"/>
                </a:lnTo>
                <a:lnTo>
                  <a:pt x="66984" y="175774"/>
                </a:lnTo>
                <a:lnTo>
                  <a:pt x="71141" y="180417"/>
                </a:lnTo>
                <a:lnTo>
                  <a:pt x="74027" y="183433"/>
                </a:lnTo>
                <a:lnTo>
                  <a:pt x="77221" y="185444"/>
                </a:lnTo>
                <a:lnTo>
                  <a:pt x="84157" y="187678"/>
                </a:lnTo>
                <a:lnTo>
                  <a:pt x="86514" y="187004"/>
                </a:lnTo>
                <a:lnTo>
                  <a:pt x="88086" y="185284"/>
                </a:lnTo>
                <a:lnTo>
                  <a:pt x="89134" y="182868"/>
                </a:lnTo>
                <a:lnTo>
                  <a:pt x="91102" y="181257"/>
                </a:lnTo>
                <a:lnTo>
                  <a:pt x="93685" y="180183"/>
                </a:lnTo>
                <a:lnTo>
                  <a:pt x="96676" y="179467"/>
                </a:lnTo>
                <a:lnTo>
                  <a:pt x="103387" y="175285"/>
                </a:lnTo>
                <a:lnTo>
                  <a:pt x="106955" y="172392"/>
                </a:lnTo>
                <a:lnTo>
                  <a:pt x="113143" y="167923"/>
                </a:lnTo>
                <a:lnTo>
                  <a:pt x="130179" y="156184"/>
                </a:lnTo>
                <a:lnTo>
                  <a:pt x="138785" y="149498"/>
                </a:lnTo>
                <a:lnTo>
                  <a:pt x="147064" y="142500"/>
                </a:lnTo>
                <a:lnTo>
                  <a:pt x="155122" y="135295"/>
                </a:lnTo>
                <a:lnTo>
                  <a:pt x="161765" y="127952"/>
                </a:lnTo>
                <a:lnTo>
                  <a:pt x="167463" y="120517"/>
                </a:lnTo>
                <a:lnTo>
                  <a:pt x="172532" y="113020"/>
                </a:lnTo>
                <a:lnTo>
                  <a:pt x="175911" y="106751"/>
                </a:lnTo>
                <a:lnTo>
                  <a:pt x="178164" y="101303"/>
                </a:lnTo>
                <a:lnTo>
                  <a:pt x="179666" y="96400"/>
                </a:lnTo>
                <a:lnTo>
                  <a:pt x="180667" y="91862"/>
                </a:lnTo>
                <a:lnTo>
                  <a:pt x="181334" y="87567"/>
                </a:lnTo>
                <a:lnTo>
                  <a:pt x="181780" y="83433"/>
                </a:lnTo>
                <a:lnTo>
                  <a:pt x="180806" y="79407"/>
                </a:lnTo>
                <a:lnTo>
                  <a:pt x="178888" y="75453"/>
                </a:lnTo>
                <a:lnTo>
                  <a:pt x="172750" y="66050"/>
                </a:lnTo>
                <a:lnTo>
                  <a:pt x="169707" y="65279"/>
                </a:lnTo>
                <a:lnTo>
                  <a:pt x="165137" y="64764"/>
                </a:lnTo>
                <a:lnTo>
                  <a:pt x="159552" y="64421"/>
                </a:lnTo>
                <a:lnTo>
                  <a:pt x="149958" y="64040"/>
                </a:lnTo>
                <a:lnTo>
                  <a:pt x="137417" y="63826"/>
                </a:lnTo>
                <a:lnTo>
                  <a:pt x="133452" y="63796"/>
                </a:lnTo>
                <a:lnTo>
                  <a:pt x="129537" y="65045"/>
                </a:lnTo>
                <a:lnTo>
                  <a:pt x="125658" y="67149"/>
                </a:lnTo>
                <a:lnTo>
                  <a:pt x="121802" y="69821"/>
                </a:lnTo>
                <a:lnTo>
                  <a:pt x="117961" y="72873"/>
                </a:lnTo>
                <a:lnTo>
                  <a:pt x="114130" y="76177"/>
                </a:lnTo>
                <a:lnTo>
                  <a:pt x="110307" y="79650"/>
                </a:lnTo>
                <a:lnTo>
                  <a:pt x="102672" y="86895"/>
                </a:lnTo>
                <a:lnTo>
                  <a:pt x="98858" y="90605"/>
                </a:lnTo>
                <a:lnTo>
                  <a:pt x="95045" y="95619"/>
                </a:lnTo>
                <a:lnTo>
                  <a:pt x="91233" y="101501"/>
                </a:lnTo>
                <a:lnTo>
                  <a:pt x="87422" y="107962"/>
                </a:lnTo>
                <a:lnTo>
                  <a:pt x="83611" y="114810"/>
                </a:lnTo>
                <a:lnTo>
                  <a:pt x="75991" y="129192"/>
                </a:lnTo>
                <a:lnTo>
                  <a:pt x="72180" y="135313"/>
                </a:lnTo>
                <a:lnTo>
                  <a:pt x="68370" y="140664"/>
                </a:lnTo>
                <a:lnTo>
                  <a:pt x="64560" y="145501"/>
                </a:lnTo>
                <a:lnTo>
                  <a:pt x="62020" y="149996"/>
                </a:lnTo>
                <a:lnTo>
                  <a:pt x="60327" y="154262"/>
                </a:lnTo>
                <a:lnTo>
                  <a:pt x="59198" y="158377"/>
                </a:lnTo>
                <a:lnTo>
                  <a:pt x="59715" y="162390"/>
                </a:lnTo>
                <a:lnTo>
                  <a:pt x="61330" y="166335"/>
                </a:lnTo>
                <a:lnTo>
                  <a:pt x="66979" y="175724"/>
                </a:lnTo>
                <a:lnTo>
                  <a:pt x="68713" y="176495"/>
                </a:lnTo>
                <a:lnTo>
                  <a:pt x="74025" y="177351"/>
                </a:lnTo>
                <a:lnTo>
                  <a:pt x="80620" y="177731"/>
                </a:lnTo>
                <a:lnTo>
                  <a:pt x="89134" y="177975"/>
                </a:lnTo>
                <a:lnTo>
                  <a:pt x="91102" y="175455"/>
                </a:lnTo>
                <a:lnTo>
                  <a:pt x="93685" y="171236"/>
                </a:lnTo>
                <a:lnTo>
                  <a:pt x="96676" y="165882"/>
                </a:lnTo>
                <a:lnTo>
                  <a:pt x="99940" y="161043"/>
                </a:lnTo>
                <a:lnTo>
                  <a:pt x="103387" y="156547"/>
                </a:lnTo>
                <a:lnTo>
                  <a:pt x="106955" y="152280"/>
                </a:lnTo>
                <a:lnTo>
                  <a:pt x="110603" y="148165"/>
                </a:lnTo>
                <a:lnTo>
                  <a:pt x="118044" y="140207"/>
                </a:lnTo>
                <a:lnTo>
                  <a:pt x="120535" y="135036"/>
                </a:lnTo>
                <a:lnTo>
                  <a:pt x="122196" y="129049"/>
                </a:lnTo>
                <a:lnTo>
                  <a:pt x="123304" y="122518"/>
                </a:lnTo>
                <a:lnTo>
                  <a:pt x="125313" y="115624"/>
                </a:lnTo>
                <a:lnTo>
                  <a:pt x="127922" y="108488"/>
                </a:lnTo>
                <a:lnTo>
                  <a:pt x="130931" y="101190"/>
                </a:lnTo>
                <a:lnTo>
                  <a:pt x="131667" y="93785"/>
                </a:lnTo>
                <a:lnTo>
                  <a:pt x="130887" y="86309"/>
                </a:lnTo>
                <a:lnTo>
                  <a:pt x="129098" y="78784"/>
                </a:lnTo>
                <a:lnTo>
                  <a:pt x="126636" y="73768"/>
                </a:lnTo>
                <a:lnTo>
                  <a:pt x="123723" y="70424"/>
                </a:lnTo>
                <a:lnTo>
                  <a:pt x="115993" y="65057"/>
                </a:lnTo>
                <a:lnTo>
                  <a:pt x="111549" y="64323"/>
                </a:lnTo>
                <a:lnTo>
                  <a:pt x="108586" y="64127"/>
                </a:lnTo>
                <a:lnTo>
                  <a:pt x="105340" y="65266"/>
                </a:lnTo>
                <a:lnTo>
                  <a:pt x="98348" y="69919"/>
                </a:lnTo>
                <a:lnTo>
                  <a:pt x="93435" y="72938"/>
                </a:lnTo>
                <a:lnTo>
                  <a:pt x="87620" y="76220"/>
                </a:lnTo>
                <a:lnTo>
                  <a:pt x="81203" y="79679"/>
                </a:lnTo>
                <a:lnTo>
                  <a:pt x="76926" y="83254"/>
                </a:lnTo>
                <a:lnTo>
                  <a:pt x="74073" y="86908"/>
                </a:lnTo>
                <a:lnTo>
                  <a:pt x="72172" y="90614"/>
                </a:lnTo>
                <a:lnTo>
                  <a:pt x="69635" y="94354"/>
                </a:lnTo>
                <a:lnTo>
                  <a:pt x="66673" y="98118"/>
                </a:lnTo>
                <a:lnTo>
                  <a:pt x="63428" y="101897"/>
                </a:lnTo>
                <a:lnTo>
                  <a:pt x="59996" y="105687"/>
                </a:lnTo>
                <a:lnTo>
                  <a:pt x="45510" y="12088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5"/>
          <p:cNvSpPr/>
          <p:nvPr/>
        </p:nvSpPr>
        <p:spPr>
          <a:xfrm>
            <a:off x="7292340" y="2617469"/>
            <a:ext cx="514351" cy="52307"/>
          </a:xfrm>
          <a:custGeom>
            <a:avLst/>
            <a:gdLst/>
            <a:ahLst/>
            <a:cxnLst/>
            <a:rect l="0" t="0" r="0" b="0"/>
            <a:pathLst>
              <a:path w="514351" h="52307">
                <a:moveTo>
                  <a:pt x="0" y="45720"/>
                </a:moveTo>
                <a:lnTo>
                  <a:pt x="38159" y="45720"/>
                </a:lnTo>
                <a:lnTo>
                  <a:pt x="41949" y="46991"/>
                </a:lnTo>
                <a:lnTo>
                  <a:pt x="45746" y="49107"/>
                </a:lnTo>
                <a:lnTo>
                  <a:pt x="49547" y="51788"/>
                </a:lnTo>
                <a:lnTo>
                  <a:pt x="54621" y="52306"/>
                </a:lnTo>
                <a:lnTo>
                  <a:pt x="60544" y="51381"/>
                </a:lnTo>
                <a:lnTo>
                  <a:pt x="67033" y="49494"/>
                </a:lnTo>
                <a:lnTo>
                  <a:pt x="77708" y="48236"/>
                </a:lnTo>
                <a:lnTo>
                  <a:pt x="91175" y="47397"/>
                </a:lnTo>
                <a:lnTo>
                  <a:pt x="121802" y="46466"/>
                </a:lnTo>
                <a:lnTo>
                  <a:pt x="152348" y="46052"/>
                </a:lnTo>
                <a:lnTo>
                  <a:pt x="171415" y="44671"/>
                </a:lnTo>
                <a:lnTo>
                  <a:pt x="193017" y="42481"/>
                </a:lnTo>
                <a:lnTo>
                  <a:pt x="216308" y="39751"/>
                </a:lnTo>
                <a:lnTo>
                  <a:pt x="234375" y="37931"/>
                </a:lnTo>
                <a:lnTo>
                  <a:pt x="248960" y="36717"/>
                </a:lnTo>
                <a:lnTo>
                  <a:pt x="261222" y="35908"/>
                </a:lnTo>
                <a:lnTo>
                  <a:pt x="274478" y="34099"/>
                </a:lnTo>
                <a:lnTo>
                  <a:pt x="288395" y="31623"/>
                </a:lnTo>
                <a:lnTo>
                  <a:pt x="302753" y="28702"/>
                </a:lnTo>
                <a:lnTo>
                  <a:pt x="316135" y="26755"/>
                </a:lnTo>
                <a:lnTo>
                  <a:pt x="328866" y="25457"/>
                </a:lnTo>
                <a:lnTo>
                  <a:pt x="341164" y="24592"/>
                </a:lnTo>
                <a:lnTo>
                  <a:pt x="361602" y="23630"/>
                </a:lnTo>
                <a:lnTo>
                  <a:pt x="370607" y="23373"/>
                </a:lnTo>
                <a:lnTo>
                  <a:pt x="389312" y="20662"/>
                </a:lnTo>
                <a:lnTo>
                  <a:pt x="485450" y="3223"/>
                </a:lnTo>
                <a:lnTo>
                  <a:pt x="492543" y="2149"/>
                </a:lnTo>
                <a:lnTo>
                  <a:pt x="507325" y="637"/>
                </a:lnTo>
                <a:lnTo>
                  <a:pt x="51435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
          <p:cNvSpPr/>
          <p:nvPr/>
        </p:nvSpPr>
        <p:spPr>
          <a:xfrm>
            <a:off x="7315200" y="2663189"/>
            <a:ext cx="297134" cy="479904"/>
          </a:xfrm>
          <a:custGeom>
            <a:avLst/>
            <a:gdLst/>
            <a:ahLst/>
            <a:cxnLst/>
            <a:rect l="0" t="0" r="0" b="0"/>
            <a:pathLst>
              <a:path w="297134" h="479904">
                <a:moveTo>
                  <a:pt x="217169" y="0"/>
                </a:moveTo>
                <a:lnTo>
                  <a:pt x="217169" y="6068"/>
                </a:lnTo>
                <a:lnTo>
                  <a:pt x="218440" y="9126"/>
                </a:lnTo>
                <a:lnTo>
                  <a:pt x="223237" y="15910"/>
                </a:lnTo>
                <a:lnTo>
                  <a:pt x="226294" y="23307"/>
                </a:lnTo>
                <a:lnTo>
                  <a:pt x="229603" y="33318"/>
                </a:lnTo>
                <a:lnTo>
                  <a:pt x="236666" y="56718"/>
                </a:lnTo>
                <a:lnTo>
                  <a:pt x="255328" y="114243"/>
                </a:lnTo>
                <a:lnTo>
                  <a:pt x="259119" y="123152"/>
                </a:lnTo>
                <a:lnTo>
                  <a:pt x="266717" y="136438"/>
                </a:lnTo>
                <a:lnTo>
                  <a:pt x="274327" y="149963"/>
                </a:lnTo>
                <a:lnTo>
                  <a:pt x="278134" y="157125"/>
                </a:lnTo>
                <a:lnTo>
                  <a:pt x="282365" y="171857"/>
                </a:lnTo>
                <a:lnTo>
                  <a:pt x="283493" y="179341"/>
                </a:lnTo>
                <a:lnTo>
                  <a:pt x="288133" y="191044"/>
                </a:lnTo>
                <a:lnTo>
                  <a:pt x="291149" y="195943"/>
                </a:lnTo>
                <a:lnTo>
                  <a:pt x="294499" y="208159"/>
                </a:lnTo>
                <a:lnTo>
                  <a:pt x="295393" y="214973"/>
                </a:lnTo>
                <a:lnTo>
                  <a:pt x="295988" y="224596"/>
                </a:lnTo>
                <a:lnTo>
                  <a:pt x="296650" y="248834"/>
                </a:lnTo>
                <a:lnTo>
                  <a:pt x="297109" y="302604"/>
                </a:lnTo>
                <a:lnTo>
                  <a:pt x="297133" y="316036"/>
                </a:lnTo>
                <a:lnTo>
                  <a:pt x="295878" y="327531"/>
                </a:lnTo>
                <a:lnTo>
                  <a:pt x="293772" y="337734"/>
                </a:lnTo>
                <a:lnTo>
                  <a:pt x="291098" y="347076"/>
                </a:lnTo>
                <a:lnTo>
                  <a:pt x="286776" y="357114"/>
                </a:lnTo>
                <a:lnTo>
                  <a:pt x="281354" y="367616"/>
                </a:lnTo>
                <a:lnTo>
                  <a:pt x="275199" y="378428"/>
                </a:lnTo>
                <a:lnTo>
                  <a:pt x="269826" y="386905"/>
                </a:lnTo>
                <a:lnTo>
                  <a:pt x="264974" y="393827"/>
                </a:lnTo>
                <a:lnTo>
                  <a:pt x="260469" y="399711"/>
                </a:lnTo>
                <a:lnTo>
                  <a:pt x="254926" y="406175"/>
                </a:lnTo>
                <a:lnTo>
                  <a:pt x="248691" y="413023"/>
                </a:lnTo>
                <a:lnTo>
                  <a:pt x="241993" y="420129"/>
                </a:lnTo>
                <a:lnTo>
                  <a:pt x="234989" y="426136"/>
                </a:lnTo>
                <a:lnTo>
                  <a:pt x="227779" y="431411"/>
                </a:lnTo>
                <a:lnTo>
                  <a:pt x="220433" y="436197"/>
                </a:lnTo>
                <a:lnTo>
                  <a:pt x="214265" y="440658"/>
                </a:lnTo>
                <a:lnTo>
                  <a:pt x="208883" y="444903"/>
                </a:lnTo>
                <a:lnTo>
                  <a:pt x="204025" y="449002"/>
                </a:lnTo>
                <a:lnTo>
                  <a:pt x="195241" y="456943"/>
                </a:lnTo>
                <a:lnTo>
                  <a:pt x="191120" y="460839"/>
                </a:lnTo>
                <a:lnTo>
                  <a:pt x="187104" y="463436"/>
                </a:lnTo>
                <a:lnTo>
                  <a:pt x="179253" y="466322"/>
                </a:lnTo>
                <a:lnTo>
                  <a:pt x="174112" y="468361"/>
                </a:lnTo>
                <a:lnTo>
                  <a:pt x="168145" y="470991"/>
                </a:lnTo>
                <a:lnTo>
                  <a:pt x="161626" y="474014"/>
                </a:lnTo>
                <a:lnTo>
                  <a:pt x="154740" y="476030"/>
                </a:lnTo>
                <a:lnTo>
                  <a:pt x="147611" y="477373"/>
                </a:lnTo>
                <a:lnTo>
                  <a:pt x="140317" y="478269"/>
                </a:lnTo>
                <a:lnTo>
                  <a:pt x="134184" y="478866"/>
                </a:lnTo>
                <a:lnTo>
                  <a:pt x="128827" y="479264"/>
                </a:lnTo>
                <a:lnTo>
                  <a:pt x="123984" y="479530"/>
                </a:lnTo>
                <a:lnTo>
                  <a:pt x="108443" y="479825"/>
                </a:lnTo>
                <a:lnTo>
                  <a:pt x="98966" y="479903"/>
                </a:lnTo>
                <a:lnTo>
                  <a:pt x="91377" y="478686"/>
                </a:lnTo>
                <a:lnTo>
                  <a:pt x="85048" y="476604"/>
                </a:lnTo>
                <a:lnTo>
                  <a:pt x="79559" y="473946"/>
                </a:lnTo>
                <a:lnTo>
                  <a:pt x="73359" y="472174"/>
                </a:lnTo>
                <a:lnTo>
                  <a:pt x="66686" y="470993"/>
                </a:lnTo>
                <a:lnTo>
                  <a:pt x="59697" y="470206"/>
                </a:lnTo>
                <a:lnTo>
                  <a:pt x="53768" y="468411"/>
                </a:lnTo>
                <a:lnTo>
                  <a:pt x="48545" y="465944"/>
                </a:lnTo>
                <a:lnTo>
                  <a:pt x="43793" y="463030"/>
                </a:lnTo>
                <a:lnTo>
                  <a:pt x="35127" y="453018"/>
                </a:lnTo>
                <a:lnTo>
                  <a:pt x="27042" y="441372"/>
                </a:lnTo>
                <a:lnTo>
                  <a:pt x="19215" y="431962"/>
                </a:lnTo>
                <a:lnTo>
                  <a:pt x="11503" y="420160"/>
                </a:lnTo>
                <a:lnTo>
                  <a:pt x="5112" y="407718"/>
                </a:lnTo>
                <a:lnTo>
                  <a:pt x="2272" y="397955"/>
                </a:lnTo>
                <a:lnTo>
                  <a:pt x="672" y="385319"/>
                </a:lnTo>
                <a:lnTo>
                  <a:pt x="299" y="367256"/>
                </a:lnTo>
                <a:lnTo>
                  <a:pt x="0" y="3429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
          <p:cNvSpPr/>
          <p:nvPr/>
        </p:nvSpPr>
        <p:spPr>
          <a:xfrm>
            <a:off x="6893879" y="2514600"/>
            <a:ext cx="112712" cy="2411730"/>
          </a:xfrm>
          <a:custGeom>
            <a:avLst/>
            <a:gdLst/>
            <a:ahLst/>
            <a:cxnLst/>
            <a:rect l="0" t="0" r="0" b="0"/>
            <a:pathLst>
              <a:path w="112712" h="2411730">
                <a:moveTo>
                  <a:pt x="32701" y="2411729"/>
                </a:moveTo>
                <a:lnTo>
                  <a:pt x="32701" y="2141103"/>
                </a:lnTo>
                <a:lnTo>
                  <a:pt x="31431" y="2134792"/>
                </a:lnTo>
                <a:lnTo>
                  <a:pt x="29314" y="2129314"/>
                </a:lnTo>
                <a:lnTo>
                  <a:pt x="26633" y="2124393"/>
                </a:lnTo>
                <a:lnTo>
                  <a:pt x="23653" y="2108764"/>
                </a:lnTo>
                <a:lnTo>
                  <a:pt x="21333" y="2034137"/>
                </a:lnTo>
                <a:lnTo>
                  <a:pt x="21271" y="1815207"/>
                </a:lnTo>
                <a:lnTo>
                  <a:pt x="17884" y="1782965"/>
                </a:lnTo>
                <a:lnTo>
                  <a:pt x="15203" y="1760143"/>
                </a:lnTo>
                <a:lnTo>
                  <a:pt x="12224" y="1717852"/>
                </a:lnTo>
                <a:lnTo>
                  <a:pt x="10546" y="1644796"/>
                </a:lnTo>
                <a:lnTo>
                  <a:pt x="9844" y="1439863"/>
                </a:lnTo>
                <a:lnTo>
                  <a:pt x="6456" y="1426916"/>
                </a:lnTo>
                <a:lnTo>
                  <a:pt x="3774" y="1419907"/>
                </a:lnTo>
                <a:lnTo>
                  <a:pt x="794" y="1408733"/>
                </a:lnTo>
                <a:lnTo>
                  <a:pt x="0" y="1403975"/>
                </a:lnTo>
                <a:lnTo>
                  <a:pt x="2503" y="1371595"/>
                </a:lnTo>
                <a:lnTo>
                  <a:pt x="4949" y="1348737"/>
                </a:lnTo>
                <a:lnTo>
                  <a:pt x="7667" y="1296245"/>
                </a:lnTo>
                <a:lnTo>
                  <a:pt x="9197" y="1219732"/>
                </a:lnTo>
                <a:lnTo>
                  <a:pt x="11025" y="1146049"/>
                </a:lnTo>
                <a:lnTo>
                  <a:pt x="13171" y="1138682"/>
                </a:lnTo>
                <a:lnTo>
                  <a:pt x="19671" y="1123802"/>
                </a:lnTo>
                <a:lnTo>
                  <a:pt x="20954" y="1062067"/>
                </a:lnTo>
                <a:lnTo>
                  <a:pt x="21271" y="633772"/>
                </a:lnTo>
                <a:lnTo>
                  <a:pt x="22541" y="626985"/>
                </a:lnTo>
                <a:lnTo>
                  <a:pt x="24657" y="621190"/>
                </a:lnTo>
                <a:lnTo>
                  <a:pt x="27338" y="616056"/>
                </a:lnTo>
                <a:lnTo>
                  <a:pt x="30317" y="606966"/>
                </a:lnTo>
                <a:lnTo>
                  <a:pt x="31995" y="591321"/>
                </a:lnTo>
                <a:lnTo>
                  <a:pt x="33877" y="533564"/>
                </a:lnTo>
                <a:lnTo>
                  <a:pt x="36025" y="524619"/>
                </a:lnTo>
                <a:lnTo>
                  <a:pt x="38728" y="517386"/>
                </a:lnTo>
                <a:lnTo>
                  <a:pt x="41729" y="492416"/>
                </a:lnTo>
                <a:lnTo>
                  <a:pt x="45084" y="426042"/>
                </a:lnTo>
                <a:lnTo>
                  <a:pt x="50058" y="380275"/>
                </a:lnTo>
                <a:lnTo>
                  <a:pt x="53162" y="362736"/>
                </a:lnTo>
                <a:lnTo>
                  <a:pt x="56502" y="349774"/>
                </a:lnTo>
                <a:lnTo>
                  <a:pt x="59998" y="339862"/>
                </a:lnTo>
                <a:lnTo>
                  <a:pt x="63599" y="323095"/>
                </a:lnTo>
                <a:lnTo>
                  <a:pt x="67269" y="301756"/>
                </a:lnTo>
                <a:lnTo>
                  <a:pt x="84807" y="189832"/>
                </a:lnTo>
                <a:lnTo>
                  <a:pt x="87609" y="167766"/>
                </a:lnTo>
                <a:lnTo>
                  <a:pt x="90989" y="127676"/>
                </a:lnTo>
                <a:lnTo>
                  <a:pt x="93150" y="119407"/>
                </a:lnTo>
                <a:lnTo>
                  <a:pt x="95860" y="110084"/>
                </a:lnTo>
                <a:lnTo>
                  <a:pt x="98871" y="92953"/>
                </a:lnTo>
                <a:lnTo>
                  <a:pt x="99674" y="84828"/>
                </a:lnTo>
                <a:lnTo>
                  <a:pt x="101480" y="78142"/>
                </a:lnTo>
                <a:lnTo>
                  <a:pt x="103953" y="72414"/>
                </a:lnTo>
                <a:lnTo>
                  <a:pt x="106872" y="67326"/>
                </a:lnTo>
                <a:lnTo>
                  <a:pt x="110116" y="58286"/>
                </a:lnTo>
                <a:lnTo>
                  <a:pt x="111942" y="42670"/>
                </a:lnTo>
                <a:lnTo>
                  <a:pt x="11271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8"/>
          <p:cNvSpPr/>
          <p:nvPr/>
        </p:nvSpPr>
        <p:spPr>
          <a:xfrm>
            <a:off x="6926580" y="3760622"/>
            <a:ext cx="240009" cy="262738"/>
          </a:xfrm>
          <a:custGeom>
            <a:avLst/>
            <a:gdLst/>
            <a:ahLst/>
            <a:cxnLst/>
            <a:rect l="0" t="0" r="0" b="0"/>
            <a:pathLst>
              <a:path w="240009" h="262738">
                <a:moveTo>
                  <a:pt x="0" y="22707"/>
                </a:moveTo>
                <a:lnTo>
                  <a:pt x="6068" y="28775"/>
                </a:lnTo>
                <a:lnTo>
                  <a:pt x="9125" y="29293"/>
                </a:lnTo>
                <a:lnTo>
                  <a:pt x="12432" y="28368"/>
                </a:lnTo>
                <a:lnTo>
                  <a:pt x="15908" y="26481"/>
                </a:lnTo>
                <a:lnTo>
                  <a:pt x="23305" y="25223"/>
                </a:lnTo>
                <a:lnTo>
                  <a:pt x="33317" y="24384"/>
                </a:lnTo>
                <a:lnTo>
                  <a:pt x="55448" y="23453"/>
                </a:lnTo>
                <a:lnTo>
                  <a:pt x="73750" y="23039"/>
                </a:lnTo>
                <a:lnTo>
                  <a:pt x="83457" y="21658"/>
                </a:lnTo>
                <a:lnTo>
                  <a:pt x="93737" y="19468"/>
                </a:lnTo>
                <a:lnTo>
                  <a:pt x="104401" y="16738"/>
                </a:lnTo>
                <a:lnTo>
                  <a:pt x="112781" y="14918"/>
                </a:lnTo>
                <a:lnTo>
                  <a:pt x="119637" y="13704"/>
                </a:lnTo>
                <a:lnTo>
                  <a:pt x="125477" y="12895"/>
                </a:lnTo>
                <a:lnTo>
                  <a:pt x="131912" y="11086"/>
                </a:lnTo>
                <a:lnTo>
                  <a:pt x="138741" y="8610"/>
                </a:lnTo>
                <a:lnTo>
                  <a:pt x="145834" y="5689"/>
                </a:lnTo>
                <a:lnTo>
                  <a:pt x="151832" y="3742"/>
                </a:lnTo>
                <a:lnTo>
                  <a:pt x="157101" y="2444"/>
                </a:lnTo>
                <a:lnTo>
                  <a:pt x="161885" y="1578"/>
                </a:lnTo>
                <a:lnTo>
                  <a:pt x="170152" y="1001"/>
                </a:lnTo>
                <a:lnTo>
                  <a:pt x="180745" y="617"/>
                </a:lnTo>
                <a:lnTo>
                  <a:pt x="216042" y="0"/>
                </a:lnTo>
                <a:lnTo>
                  <a:pt x="221498" y="1218"/>
                </a:lnTo>
                <a:lnTo>
                  <a:pt x="226405" y="3302"/>
                </a:lnTo>
                <a:lnTo>
                  <a:pt x="237338" y="9702"/>
                </a:lnTo>
                <a:lnTo>
                  <a:pt x="238235" y="11497"/>
                </a:lnTo>
                <a:lnTo>
                  <a:pt x="239232" y="16878"/>
                </a:lnTo>
                <a:lnTo>
                  <a:pt x="239675" y="23503"/>
                </a:lnTo>
                <a:lnTo>
                  <a:pt x="239872" y="30681"/>
                </a:lnTo>
                <a:lnTo>
                  <a:pt x="240008" y="49424"/>
                </a:lnTo>
                <a:lnTo>
                  <a:pt x="238746" y="55759"/>
                </a:lnTo>
                <a:lnTo>
                  <a:pt x="236633" y="63792"/>
                </a:lnTo>
                <a:lnTo>
                  <a:pt x="233956" y="72957"/>
                </a:lnTo>
                <a:lnTo>
                  <a:pt x="232170" y="80337"/>
                </a:lnTo>
                <a:lnTo>
                  <a:pt x="230980" y="86527"/>
                </a:lnTo>
                <a:lnTo>
                  <a:pt x="230187" y="91924"/>
                </a:lnTo>
                <a:lnTo>
                  <a:pt x="223002" y="129858"/>
                </a:lnTo>
                <a:lnTo>
                  <a:pt x="221058" y="146211"/>
                </a:lnTo>
                <a:lnTo>
                  <a:pt x="219762" y="163463"/>
                </a:lnTo>
                <a:lnTo>
                  <a:pt x="218321" y="197026"/>
                </a:lnTo>
                <a:lnTo>
                  <a:pt x="217270" y="247310"/>
                </a:lnTo>
                <a:lnTo>
                  <a:pt x="217170" y="26273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9"/>
          <p:cNvSpPr/>
          <p:nvPr/>
        </p:nvSpPr>
        <p:spPr>
          <a:xfrm>
            <a:off x="6755130" y="4981684"/>
            <a:ext cx="582930" cy="412997"/>
          </a:xfrm>
          <a:custGeom>
            <a:avLst/>
            <a:gdLst/>
            <a:ahLst/>
            <a:cxnLst/>
            <a:rect l="0" t="0" r="0" b="0"/>
            <a:pathLst>
              <a:path w="582930" h="412997">
                <a:moveTo>
                  <a:pt x="0" y="390416"/>
                </a:moveTo>
                <a:lnTo>
                  <a:pt x="0" y="402551"/>
                </a:lnTo>
                <a:lnTo>
                  <a:pt x="1270" y="406126"/>
                </a:lnTo>
                <a:lnTo>
                  <a:pt x="3386" y="408509"/>
                </a:lnTo>
                <a:lnTo>
                  <a:pt x="6068" y="410098"/>
                </a:lnTo>
                <a:lnTo>
                  <a:pt x="12432" y="411863"/>
                </a:lnTo>
                <a:lnTo>
                  <a:pt x="26867" y="412996"/>
                </a:lnTo>
                <a:lnTo>
                  <a:pt x="30612" y="411819"/>
                </a:lnTo>
                <a:lnTo>
                  <a:pt x="38159" y="407125"/>
                </a:lnTo>
                <a:lnTo>
                  <a:pt x="49546" y="397342"/>
                </a:lnTo>
                <a:lnTo>
                  <a:pt x="60544" y="386721"/>
                </a:lnTo>
                <a:lnTo>
                  <a:pt x="88300" y="359206"/>
                </a:lnTo>
                <a:lnTo>
                  <a:pt x="94427" y="351829"/>
                </a:lnTo>
                <a:lnTo>
                  <a:pt x="99781" y="344371"/>
                </a:lnTo>
                <a:lnTo>
                  <a:pt x="123567" y="308084"/>
                </a:lnTo>
                <a:lnTo>
                  <a:pt x="131908" y="293618"/>
                </a:lnTo>
                <a:lnTo>
                  <a:pt x="151336" y="257224"/>
                </a:lnTo>
                <a:lnTo>
                  <a:pt x="268686" y="24479"/>
                </a:lnTo>
                <a:lnTo>
                  <a:pt x="269293" y="18187"/>
                </a:lnTo>
                <a:lnTo>
                  <a:pt x="268428" y="11453"/>
                </a:lnTo>
                <a:lnTo>
                  <a:pt x="265351" y="1008"/>
                </a:lnTo>
                <a:lnTo>
                  <a:pt x="264531" y="0"/>
                </a:lnTo>
                <a:lnTo>
                  <a:pt x="263214" y="1441"/>
                </a:lnTo>
                <a:lnTo>
                  <a:pt x="262932" y="14182"/>
                </a:lnTo>
                <a:lnTo>
                  <a:pt x="262918" y="17674"/>
                </a:lnTo>
                <a:lnTo>
                  <a:pt x="266289" y="28326"/>
                </a:lnTo>
                <a:lnTo>
                  <a:pt x="270751" y="40257"/>
                </a:lnTo>
                <a:lnTo>
                  <a:pt x="272733" y="49793"/>
                </a:lnTo>
                <a:lnTo>
                  <a:pt x="273615" y="61651"/>
                </a:lnTo>
                <a:lnTo>
                  <a:pt x="273849" y="68369"/>
                </a:lnTo>
                <a:lnTo>
                  <a:pt x="275276" y="75388"/>
                </a:lnTo>
                <a:lnTo>
                  <a:pt x="277497" y="82607"/>
                </a:lnTo>
                <a:lnTo>
                  <a:pt x="280248" y="89960"/>
                </a:lnTo>
                <a:lnTo>
                  <a:pt x="290188" y="118512"/>
                </a:lnTo>
                <a:lnTo>
                  <a:pt x="297598" y="135486"/>
                </a:lnTo>
                <a:lnTo>
                  <a:pt x="319379" y="181440"/>
                </a:lnTo>
                <a:lnTo>
                  <a:pt x="327219" y="199029"/>
                </a:lnTo>
                <a:lnTo>
                  <a:pt x="332446" y="212024"/>
                </a:lnTo>
                <a:lnTo>
                  <a:pt x="335930" y="221958"/>
                </a:lnTo>
                <a:lnTo>
                  <a:pt x="338254" y="231121"/>
                </a:lnTo>
                <a:lnTo>
                  <a:pt x="339802" y="239769"/>
                </a:lnTo>
                <a:lnTo>
                  <a:pt x="340835" y="248074"/>
                </a:lnTo>
                <a:lnTo>
                  <a:pt x="341523" y="257421"/>
                </a:lnTo>
                <a:lnTo>
                  <a:pt x="341982" y="267463"/>
                </a:lnTo>
                <a:lnTo>
                  <a:pt x="342718" y="298819"/>
                </a:lnTo>
                <a:lnTo>
                  <a:pt x="341509" y="305221"/>
                </a:lnTo>
                <a:lnTo>
                  <a:pt x="339433" y="312029"/>
                </a:lnTo>
                <a:lnTo>
                  <a:pt x="336778" y="319107"/>
                </a:lnTo>
                <a:lnTo>
                  <a:pt x="330442" y="330360"/>
                </a:lnTo>
                <a:lnTo>
                  <a:pt x="326974" y="335138"/>
                </a:lnTo>
                <a:lnTo>
                  <a:pt x="323393" y="338324"/>
                </a:lnTo>
                <a:lnTo>
                  <a:pt x="319735" y="340448"/>
                </a:lnTo>
                <a:lnTo>
                  <a:pt x="305132" y="346824"/>
                </a:lnTo>
                <a:lnTo>
                  <a:pt x="293094" y="351991"/>
                </a:lnTo>
                <a:lnTo>
                  <a:pt x="283510" y="354288"/>
                </a:lnTo>
                <a:lnTo>
                  <a:pt x="271631" y="355309"/>
                </a:lnTo>
                <a:lnTo>
                  <a:pt x="264908" y="355581"/>
                </a:lnTo>
                <a:lnTo>
                  <a:pt x="247276" y="352496"/>
                </a:lnTo>
                <a:lnTo>
                  <a:pt x="229280" y="346893"/>
                </a:lnTo>
                <a:lnTo>
                  <a:pt x="217049" y="340169"/>
                </a:lnTo>
                <a:lnTo>
                  <a:pt x="200605" y="332947"/>
                </a:lnTo>
                <a:lnTo>
                  <a:pt x="183138" y="326774"/>
                </a:lnTo>
                <a:lnTo>
                  <a:pt x="171141" y="324030"/>
                </a:lnTo>
                <a:lnTo>
                  <a:pt x="158189" y="319424"/>
                </a:lnTo>
                <a:lnTo>
                  <a:pt x="141313" y="312187"/>
                </a:lnTo>
                <a:lnTo>
                  <a:pt x="152553" y="314584"/>
                </a:lnTo>
                <a:lnTo>
                  <a:pt x="170671" y="319882"/>
                </a:lnTo>
                <a:lnTo>
                  <a:pt x="182957" y="326471"/>
                </a:lnTo>
                <a:lnTo>
                  <a:pt x="196037" y="330246"/>
                </a:lnTo>
                <a:lnTo>
                  <a:pt x="203081" y="331252"/>
                </a:lnTo>
                <a:lnTo>
                  <a:pt x="215398" y="334463"/>
                </a:lnTo>
                <a:lnTo>
                  <a:pt x="231228" y="339144"/>
                </a:lnTo>
                <a:lnTo>
                  <a:pt x="249402" y="344805"/>
                </a:lnTo>
                <a:lnTo>
                  <a:pt x="265328" y="348578"/>
                </a:lnTo>
                <a:lnTo>
                  <a:pt x="279756" y="351094"/>
                </a:lnTo>
                <a:lnTo>
                  <a:pt x="293183" y="352771"/>
                </a:lnTo>
                <a:lnTo>
                  <a:pt x="304676" y="353889"/>
                </a:lnTo>
                <a:lnTo>
                  <a:pt x="314877" y="354634"/>
                </a:lnTo>
                <a:lnTo>
                  <a:pt x="332985" y="355463"/>
                </a:lnTo>
                <a:lnTo>
                  <a:pt x="349499" y="355831"/>
                </a:lnTo>
                <a:lnTo>
                  <a:pt x="379145" y="356038"/>
                </a:lnTo>
                <a:lnTo>
                  <a:pt x="388653" y="354798"/>
                </a:lnTo>
                <a:lnTo>
                  <a:pt x="405991" y="350032"/>
                </a:lnTo>
                <a:lnTo>
                  <a:pt x="436100" y="340208"/>
                </a:lnTo>
                <a:lnTo>
                  <a:pt x="445673" y="335354"/>
                </a:lnTo>
                <a:lnTo>
                  <a:pt x="463083" y="323187"/>
                </a:lnTo>
                <a:lnTo>
                  <a:pt x="479288" y="312700"/>
                </a:lnTo>
                <a:lnTo>
                  <a:pt x="487165" y="308125"/>
                </a:lnTo>
                <a:lnTo>
                  <a:pt x="494956" y="301265"/>
                </a:lnTo>
                <a:lnTo>
                  <a:pt x="502692" y="292882"/>
                </a:lnTo>
                <a:lnTo>
                  <a:pt x="510387" y="283483"/>
                </a:lnTo>
                <a:lnTo>
                  <a:pt x="518058" y="274677"/>
                </a:lnTo>
                <a:lnTo>
                  <a:pt x="525712" y="266266"/>
                </a:lnTo>
                <a:lnTo>
                  <a:pt x="533354" y="258120"/>
                </a:lnTo>
                <a:lnTo>
                  <a:pt x="539720" y="250148"/>
                </a:lnTo>
                <a:lnTo>
                  <a:pt x="545233" y="242294"/>
                </a:lnTo>
                <a:lnTo>
                  <a:pt x="550179" y="234518"/>
                </a:lnTo>
                <a:lnTo>
                  <a:pt x="554745" y="226794"/>
                </a:lnTo>
                <a:lnTo>
                  <a:pt x="559060" y="219104"/>
                </a:lnTo>
                <a:lnTo>
                  <a:pt x="563207" y="211438"/>
                </a:lnTo>
                <a:lnTo>
                  <a:pt x="565971" y="203787"/>
                </a:lnTo>
                <a:lnTo>
                  <a:pt x="567814" y="196146"/>
                </a:lnTo>
                <a:lnTo>
                  <a:pt x="569043" y="188513"/>
                </a:lnTo>
                <a:lnTo>
                  <a:pt x="571131" y="180884"/>
                </a:lnTo>
                <a:lnTo>
                  <a:pt x="573794" y="173257"/>
                </a:lnTo>
                <a:lnTo>
                  <a:pt x="576839" y="165633"/>
                </a:lnTo>
                <a:lnTo>
                  <a:pt x="578869" y="158011"/>
                </a:lnTo>
                <a:lnTo>
                  <a:pt x="580223" y="150389"/>
                </a:lnTo>
                <a:lnTo>
                  <a:pt x="581125" y="142768"/>
                </a:lnTo>
                <a:lnTo>
                  <a:pt x="582128" y="130913"/>
                </a:lnTo>
                <a:lnTo>
                  <a:pt x="582573" y="120141"/>
                </a:lnTo>
                <a:lnTo>
                  <a:pt x="582929" y="932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0"/>
          <p:cNvSpPr/>
          <p:nvPr/>
        </p:nvSpPr>
        <p:spPr>
          <a:xfrm>
            <a:off x="6768148" y="4766309"/>
            <a:ext cx="295593" cy="211713"/>
          </a:xfrm>
          <a:custGeom>
            <a:avLst/>
            <a:gdLst/>
            <a:ahLst/>
            <a:cxnLst/>
            <a:rect l="0" t="0" r="0" b="0"/>
            <a:pathLst>
              <a:path w="295593" h="211713">
                <a:moveTo>
                  <a:pt x="9842" y="0"/>
                </a:moveTo>
                <a:lnTo>
                  <a:pt x="0" y="0"/>
                </a:lnTo>
                <a:lnTo>
                  <a:pt x="741" y="1270"/>
                </a:lnTo>
                <a:lnTo>
                  <a:pt x="4950" y="6068"/>
                </a:lnTo>
                <a:lnTo>
                  <a:pt x="6581" y="9126"/>
                </a:lnTo>
                <a:lnTo>
                  <a:pt x="7667" y="12434"/>
                </a:lnTo>
                <a:lnTo>
                  <a:pt x="8392" y="15909"/>
                </a:lnTo>
                <a:lnTo>
                  <a:pt x="10145" y="18226"/>
                </a:lnTo>
                <a:lnTo>
                  <a:pt x="12584" y="19771"/>
                </a:lnTo>
                <a:lnTo>
                  <a:pt x="15480" y="20801"/>
                </a:lnTo>
                <a:lnTo>
                  <a:pt x="22084" y="25332"/>
                </a:lnTo>
                <a:lnTo>
                  <a:pt x="25624" y="28318"/>
                </a:lnTo>
                <a:lnTo>
                  <a:pt x="30523" y="32849"/>
                </a:lnTo>
                <a:lnTo>
                  <a:pt x="42740" y="44657"/>
                </a:lnTo>
                <a:lnTo>
                  <a:pt x="49554" y="53901"/>
                </a:lnTo>
                <a:lnTo>
                  <a:pt x="56636" y="65144"/>
                </a:lnTo>
                <a:lnTo>
                  <a:pt x="63898" y="77720"/>
                </a:lnTo>
                <a:lnTo>
                  <a:pt x="78741" y="105239"/>
                </a:lnTo>
                <a:lnTo>
                  <a:pt x="86254" y="119690"/>
                </a:lnTo>
                <a:lnTo>
                  <a:pt x="91264" y="130593"/>
                </a:lnTo>
                <a:lnTo>
                  <a:pt x="94602" y="139132"/>
                </a:lnTo>
                <a:lnTo>
                  <a:pt x="96829" y="146095"/>
                </a:lnTo>
                <a:lnTo>
                  <a:pt x="99583" y="150737"/>
                </a:lnTo>
                <a:lnTo>
                  <a:pt x="102689" y="153831"/>
                </a:lnTo>
                <a:lnTo>
                  <a:pt x="106030" y="155894"/>
                </a:lnTo>
                <a:lnTo>
                  <a:pt x="109528" y="161080"/>
                </a:lnTo>
                <a:lnTo>
                  <a:pt x="113128" y="168347"/>
                </a:lnTo>
                <a:lnTo>
                  <a:pt x="116799" y="177002"/>
                </a:lnTo>
                <a:lnTo>
                  <a:pt x="120517" y="184041"/>
                </a:lnTo>
                <a:lnTo>
                  <a:pt x="124265" y="190004"/>
                </a:lnTo>
                <a:lnTo>
                  <a:pt x="133338" y="202632"/>
                </a:lnTo>
                <a:lnTo>
                  <a:pt x="137966" y="207746"/>
                </a:lnTo>
                <a:lnTo>
                  <a:pt x="140977" y="210887"/>
                </a:lnTo>
                <a:lnTo>
                  <a:pt x="142986" y="211712"/>
                </a:lnTo>
                <a:lnTo>
                  <a:pt x="144325" y="210991"/>
                </a:lnTo>
                <a:lnTo>
                  <a:pt x="146473" y="206778"/>
                </a:lnTo>
                <a:lnTo>
                  <a:pt x="146767" y="202815"/>
                </a:lnTo>
                <a:lnTo>
                  <a:pt x="146844" y="199980"/>
                </a:lnTo>
                <a:lnTo>
                  <a:pt x="149437" y="194280"/>
                </a:lnTo>
                <a:lnTo>
                  <a:pt x="153705" y="186670"/>
                </a:lnTo>
                <a:lnTo>
                  <a:pt x="159091" y="177787"/>
                </a:lnTo>
                <a:lnTo>
                  <a:pt x="165221" y="169325"/>
                </a:lnTo>
                <a:lnTo>
                  <a:pt x="171847" y="161143"/>
                </a:lnTo>
                <a:lnTo>
                  <a:pt x="178806" y="153149"/>
                </a:lnTo>
                <a:lnTo>
                  <a:pt x="183444" y="145279"/>
                </a:lnTo>
                <a:lnTo>
                  <a:pt x="186537" y="137493"/>
                </a:lnTo>
                <a:lnTo>
                  <a:pt x="188598" y="129762"/>
                </a:lnTo>
                <a:lnTo>
                  <a:pt x="192513" y="122068"/>
                </a:lnTo>
                <a:lnTo>
                  <a:pt x="197662" y="114399"/>
                </a:lnTo>
                <a:lnTo>
                  <a:pt x="203635" y="106746"/>
                </a:lnTo>
                <a:lnTo>
                  <a:pt x="208887" y="100374"/>
                </a:lnTo>
                <a:lnTo>
                  <a:pt x="213659" y="94856"/>
                </a:lnTo>
                <a:lnTo>
                  <a:pt x="218110" y="89908"/>
                </a:lnTo>
                <a:lnTo>
                  <a:pt x="226442" y="81023"/>
                </a:lnTo>
                <a:lnTo>
                  <a:pt x="241659" y="65494"/>
                </a:lnTo>
                <a:lnTo>
                  <a:pt x="248207" y="58903"/>
                </a:lnTo>
                <a:lnTo>
                  <a:pt x="253841" y="54508"/>
                </a:lnTo>
                <a:lnTo>
                  <a:pt x="258868" y="51579"/>
                </a:lnTo>
                <a:lnTo>
                  <a:pt x="267841" y="47054"/>
                </a:lnTo>
                <a:lnTo>
                  <a:pt x="276060" y="40810"/>
                </a:lnTo>
                <a:lnTo>
                  <a:pt x="281761" y="36222"/>
                </a:lnTo>
                <a:lnTo>
                  <a:pt x="286482" y="35149"/>
                </a:lnTo>
                <a:lnTo>
                  <a:pt x="295592" y="3429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
          <p:cNvSpPr/>
          <p:nvPr/>
        </p:nvSpPr>
        <p:spPr>
          <a:xfrm>
            <a:off x="6880859" y="2593820"/>
            <a:ext cx="228601" cy="115090"/>
          </a:xfrm>
          <a:custGeom>
            <a:avLst/>
            <a:gdLst/>
            <a:ahLst/>
            <a:cxnLst/>
            <a:rect l="0" t="0" r="0" b="0"/>
            <a:pathLst>
              <a:path w="228601" h="115090">
                <a:moveTo>
                  <a:pt x="0" y="92230"/>
                </a:moveTo>
                <a:lnTo>
                  <a:pt x="68528" y="23702"/>
                </a:lnTo>
                <a:lnTo>
                  <a:pt x="79975" y="14794"/>
                </a:lnTo>
                <a:lnTo>
                  <a:pt x="91417" y="7586"/>
                </a:lnTo>
                <a:lnTo>
                  <a:pt x="102855" y="1511"/>
                </a:lnTo>
                <a:lnTo>
                  <a:pt x="114290" y="0"/>
                </a:lnTo>
                <a:lnTo>
                  <a:pt x="125724" y="1533"/>
                </a:lnTo>
                <a:lnTo>
                  <a:pt x="137156" y="5095"/>
                </a:lnTo>
                <a:lnTo>
                  <a:pt x="149857" y="13820"/>
                </a:lnTo>
                <a:lnTo>
                  <a:pt x="163405" y="25986"/>
                </a:lnTo>
                <a:lnTo>
                  <a:pt x="177517" y="40448"/>
                </a:lnTo>
                <a:lnTo>
                  <a:pt x="189465" y="53898"/>
                </a:lnTo>
                <a:lnTo>
                  <a:pt x="199970" y="66675"/>
                </a:lnTo>
                <a:lnTo>
                  <a:pt x="228600" y="11508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very last one</a:t>
            </a:r>
            <a:endParaRPr lang="en-US" dirty="0"/>
          </a:p>
        </p:txBody>
      </p:sp>
      <p:sp>
        <p:nvSpPr>
          <p:cNvPr id="3" name="Content Placeholder 2"/>
          <p:cNvSpPr>
            <a:spLocks noGrp="1"/>
          </p:cNvSpPr>
          <p:nvPr>
            <p:ph idx="1"/>
          </p:nvPr>
        </p:nvSpPr>
        <p:spPr/>
        <p:txBody>
          <a:bodyPr/>
          <a:lstStyle/>
          <a:p>
            <a:r>
              <a:rPr lang="en-US" dirty="0" smtClean="0"/>
              <a:t>Two lines parallel to a third line are parallel to each other.</a:t>
            </a:r>
            <a:endParaRPr lang="en-US" dirty="0"/>
          </a:p>
        </p:txBody>
      </p:sp>
    </p:spTree>
  </p:cSld>
  <p:clrMapOvr>
    <a:masterClrMapping/>
  </p:clrMapOvr>
  <p:transition spd="med">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complementary angles</a:t>
            </a:r>
            <a:endParaRPr lang="en-US" dirty="0"/>
          </a:p>
        </p:txBody>
      </p:sp>
      <p:sp>
        <p:nvSpPr>
          <p:cNvPr id="3" name="Content Placeholder 2"/>
          <p:cNvSpPr>
            <a:spLocks noGrp="1"/>
          </p:cNvSpPr>
          <p:nvPr>
            <p:ph idx="1"/>
          </p:nvPr>
        </p:nvSpPr>
        <p:spPr/>
        <p:txBody>
          <a:bodyPr/>
          <a:lstStyle/>
          <a:p>
            <a:r>
              <a:rPr lang="en-US" dirty="0" smtClean="0"/>
              <a:t>When describing complementary angles, you can say that each angle is the complement of the other.</a:t>
            </a:r>
          </a:p>
          <a:p>
            <a:endParaRPr lang="en-US" dirty="0"/>
          </a:p>
        </p:txBody>
      </p:sp>
      <p:pic>
        <p:nvPicPr>
          <p:cNvPr id="28674" name="Picture 2"/>
          <p:cNvPicPr>
            <a:picLocks noChangeAspect="1" noChangeArrowheads="1"/>
          </p:cNvPicPr>
          <p:nvPr/>
        </p:nvPicPr>
        <p:blipFill>
          <a:blip r:embed="rId3"/>
          <a:srcRect/>
          <a:stretch>
            <a:fillRect/>
          </a:stretch>
        </p:blipFill>
        <p:spPr bwMode="auto">
          <a:xfrm>
            <a:off x="762000" y="3276600"/>
            <a:ext cx="3219450" cy="3000375"/>
          </a:xfrm>
          <a:prstGeom prst="rect">
            <a:avLst/>
          </a:prstGeom>
          <a:noFill/>
          <a:ln w="9525">
            <a:noFill/>
            <a:miter lim="800000"/>
            <a:headEnd/>
            <a:tailEnd/>
          </a:ln>
          <a:effectLst/>
        </p:spPr>
      </p:pic>
      <p:sp>
        <p:nvSpPr>
          <p:cNvPr id="5" name="SMARTPenAnnotation282"/>
          <p:cNvSpPr/>
          <p:nvPr/>
        </p:nvSpPr>
        <p:spPr>
          <a:xfrm>
            <a:off x="1440710" y="4062494"/>
            <a:ext cx="228071" cy="200884"/>
          </a:xfrm>
          <a:custGeom>
            <a:avLst/>
            <a:gdLst/>
            <a:ahLst/>
            <a:cxnLst/>
            <a:rect l="0" t="0" r="0" b="0"/>
            <a:pathLst>
              <a:path w="228071" h="200884">
                <a:moveTo>
                  <a:pt x="159490" y="6585"/>
                </a:moveTo>
                <a:lnTo>
                  <a:pt x="153422" y="518"/>
                </a:lnTo>
                <a:lnTo>
                  <a:pt x="151634" y="0"/>
                </a:lnTo>
                <a:lnTo>
                  <a:pt x="150443" y="925"/>
                </a:lnTo>
                <a:lnTo>
                  <a:pt x="149648" y="2812"/>
                </a:lnTo>
                <a:lnTo>
                  <a:pt x="147849" y="4070"/>
                </a:lnTo>
                <a:lnTo>
                  <a:pt x="142463" y="5467"/>
                </a:lnTo>
                <a:lnTo>
                  <a:pt x="135835" y="9475"/>
                </a:lnTo>
                <a:lnTo>
                  <a:pt x="132290" y="12322"/>
                </a:lnTo>
                <a:lnTo>
                  <a:pt x="129927" y="15490"/>
                </a:lnTo>
                <a:lnTo>
                  <a:pt x="128351" y="18872"/>
                </a:lnTo>
                <a:lnTo>
                  <a:pt x="125822" y="27357"/>
                </a:lnTo>
                <a:lnTo>
                  <a:pt x="122090" y="31904"/>
                </a:lnTo>
                <a:lnTo>
                  <a:pt x="119316" y="34894"/>
                </a:lnTo>
                <a:lnTo>
                  <a:pt x="117467" y="38158"/>
                </a:lnTo>
                <a:lnTo>
                  <a:pt x="116235" y="41604"/>
                </a:lnTo>
                <a:lnTo>
                  <a:pt x="115413" y="45171"/>
                </a:lnTo>
                <a:lnTo>
                  <a:pt x="113595" y="48819"/>
                </a:lnTo>
                <a:lnTo>
                  <a:pt x="111113" y="52521"/>
                </a:lnTo>
                <a:lnTo>
                  <a:pt x="108189" y="56259"/>
                </a:lnTo>
                <a:lnTo>
                  <a:pt x="104969" y="60021"/>
                </a:lnTo>
                <a:lnTo>
                  <a:pt x="101552" y="63799"/>
                </a:lnTo>
                <a:lnTo>
                  <a:pt x="94370" y="71384"/>
                </a:lnTo>
                <a:lnTo>
                  <a:pt x="86944" y="78988"/>
                </a:lnTo>
                <a:lnTo>
                  <a:pt x="84456" y="82794"/>
                </a:lnTo>
                <a:lnTo>
                  <a:pt x="82797" y="86601"/>
                </a:lnTo>
                <a:lnTo>
                  <a:pt x="81691" y="90409"/>
                </a:lnTo>
                <a:lnTo>
                  <a:pt x="74604" y="99298"/>
                </a:lnTo>
                <a:lnTo>
                  <a:pt x="63529" y="111574"/>
                </a:lnTo>
                <a:lnTo>
                  <a:pt x="49796" y="126108"/>
                </a:lnTo>
                <a:lnTo>
                  <a:pt x="40640" y="137067"/>
                </a:lnTo>
                <a:lnTo>
                  <a:pt x="34537" y="145643"/>
                </a:lnTo>
                <a:lnTo>
                  <a:pt x="30468" y="152630"/>
                </a:lnTo>
                <a:lnTo>
                  <a:pt x="26485" y="157289"/>
                </a:lnTo>
                <a:lnTo>
                  <a:pt x="22560" y="160394"/>
                </a:lnTo>
                <a:lnTo>
                  <a:pt x="18673" y="162465"/>
                </a:lnTo>
                <a:lnTo>
                  <a:pt x="16082" y="165115"/>
                </a:lnTo>
                <a:lnTo>
                  <a:pt x="14355" y="168152"/>
                </a:lnTo>
                <a:lnTo>
                  <a:pt x="13203" y="171446"/>
                </a:lnTo>
                <a:lnTo>
                  <a:pt x="11165" y="173643"/>
                </a:lnTo>
                <a:lnTo>
                  <a:pt x="8537" y="175107"/>
                </a:lnTo>
                <a:lnTo>
                  <a:pt x="5514" y="176083"/>
                </a:lnTo>
                <a:lnTo>
                  <a:pt x="3499" y="178004"/>
                </a:lnTo>
                <a:lnTo>
                  <a:pt x="2156" y="180555"/>
                </a:lnTo>
                <a:lnTo>
                  <a:pt x="0" y="187705"/>
                </a:lnTo>
                <a:lnTo>
                  <a:pt x="1093" y="188292"/>
                </a:lnTo>
                <a:lnTo>
                  <a:pt x="7430" y="189118"/>
                </a:lnTo>
                <a:lnTo>
                  <a:pt x="9357" y="189311"/>
                </a:lnTo>
                <a:lnTo>
                  <a:pt x="13601" y="192783"/>
                </a:lnTo>
                <a:lnTo>
                  <a:pt x="16510" y="195487"/>
                </a:lnTo>
                <a:lnTo>
                  <a:pt x="19720" y="197290"/>
                </a:lnTo>
                <a:lnTo>
                  <a:pt x="26673" y="199293"/>
                </a:lnTo>
                <a:lnTo>
                  <a:pt x="30305" y="199828"/>
                </a:lnTo>
                <a:lnTo>
                  <a:pt x="33997" y="200183"/>
                </a:lnTo>
                <a:lnTo>
                  <a:pt x="37728" y="200420"/>
                </a:lnTo>
                <a:lnTo>
                  <a:pt x="48647" y="200684"/>
                </a:lnTo>
                <a:lnTo>
                  <a:pt x="82823" y="200883"/>
                </a:lnTo>
                <a:lnTo>
                  <a:pt x="88058" y="199617"/>
                </a:lnTo>
                <a:lnTo>
                  <a:pt x="94089" y="197504"/>
                </a:lnTo>
                <a:lnTo>
                  <a:pt x="100649" y="194824"/>
                </a:lnTo>
                <a:lnTo>
                  <a:pt x="108833" y="193038"/>
                </a:lnTo>
                <a:lnTo>
                  <a:pt x="118098" y="191847"/>
                </a:lnTo>
                <a:lnTo>
                  <a:pt x="128085" y="191053"/>
                </a:lnTo>
                <a:lnTo>
                  <a:pt x="142363" y="190524"/>
                </a:lnTo>
                <a:lnTo>
                  <a:pt x="228070" y="1894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83"/>
          <p:cNvSpPr/>
          <p:nvPr/>
        </p:nvSpPr>
        <p:spPr>
          <a:xfrm>
            <a:off x="1760220" y="3989070"/>
            <a:ext cx="45721" cy="297181"/>
          </a:xfrm>
          <a:custGeom>
            <a:avLst/>
            <a:gdLst/>
            <a:ahLst/>
            <a:cxnLst/>
            <a:rect l="0" t="0" r="0" b="0"/>
            <a:pathLst>
              <a:path w="45721" h="297181">
                <a:moveTo>
                  <a:pt x="0" y="0"/>
                </a:moveTo>
                <a:lnTo>
                  <a:pt x="6067" y="12135"/>
                </a:lnTo>
                <a:lnTo>
                  <a:pt x="7855" y="18250"/>
                </a:lnTo>
                <a:lnTo>
                  <a:pt x="9046" y="24867"/>
                </a:lnTo>
                <a:lnTo>
                  <a:pt x="9841" y="31817"/>
                </a:lnTo>
                <a:lnTo>
                  <a:pt x="11640" y="41532"/>
                </a:lnTo>
                <a:lnTo>
                  <a:pt x="17026" y="65872"/>
                </a:lnTo>
                <a:lnTo>
                  <a:pt x="18971" y="75664"/>
                </a:lnTo>
                <a:lnTo>
                  <a:pt x="20267" y="83463"/>
                </a:lnTo>
                <a:lnTo>
                  <a:pt x="21131" y="89931"/>
                </a:lnTo>
                <a:lnTo>
                  <a:pt x="25478" y="114052"/>
                </a:lnTo>
                <a:lnTo>
                  <a:pt x="28415" y="129375"/>
                </a:lnTo>
                <a:lnTo>
                  <a:pt x="30373" y="143400"/>
                </a:lnTo>
                <a:lnTo>
                  <a:pt x="31679" y="156559"/>
                </a:lnTo>
                <a:lnTo>
                  <a:pt x="32549" y="169143"/>
                </a:lnTo>
                <a:lnTo>
                  <a:pt x="34399" y="178802"/>
                </a:lnTo>
                <a:lnTo>
                  <a:pt x="36903" y="186511"/>
                </a:lnTo>
                <a:lnTo>
                  <a:pt x="39842" y="192920"/>
                </a:lnTo>
                <a:lnTo>
                  <a:pt x="41801" y="199734"/>
                </a:lnTo>
                <a:lnTo>
                  <a:pt x="43107" y="206816"/>
                </a:lnTo>
                <a:lnTo>
                  <a:pt x="43978" y="214077"/>
                </a:lnTo>
                <a:lnTo>
                  <a:pt x="43288" y="220188"/>
                </a:lnTo>
                <a:lnTo>
                  <a:pt x="41559" y="225532"/>
                </a:lnTo>
                <a:lnTo>
                  <a:pt x="39136" y="230365"/>
                </a:lnTo>
                <a:lnTo>
                  <a:pt x="37521" y="234856"/>
                </a:lnTo>
                <a:lnTo>
                  <a:pt x="36443" y="239120"/>
                </a:lnTo>
                <a:lnTo>
                  <a:pt x="35725" y="243234"/>
                </a:lnTo>
                <a:lnTo>
                  <a:pt x="36517" y="248515"/>
                </a:lnTo>
                <a:lnTo>
                  <a:pt x="38314" y="254577"/>
                </a:lnTo>
                <a:lnTo>
                  <a:pt x="40783" y="261158"/>
                </a:lnTo>
                <a:lnTo>
                  <a:pt x="42429" y="266815"/>
                </a:lnTo>
                <a:lnTo>
                  <a:pt x="43526" y="271856"/>
                </a:lnTo>
                <a:lnTo>
                  <a:pt x="45070" y="281633"/>
                </a:lnTo>
                <a:lnTo>
                  <a:pt x="45720" y="29718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84"/>
          <p:cNvSpPr/>
          <p:nvPr/>
        </p:nvSpPr>
        <p:spPr>
          <a:xfrm>
            <a:off x="1714500" y="3977681"/>
            <a:ext cx="295038" cy="308570"/>
          </a:xfrm>
          <a:custGeom>
            <a:avLst/>
            <a:gdLst/>
            <a:ahLst/>
            <a:cxnLst/>
            <a:rect l="0" t="0" r="0" b="0"/>
            <a:pathLst>
              <a:path w="295038" h="308570">
                <a:moveTo>
                  <a:pt x="0" y="11389"/>
                </a:moveTo>
                <a:lnTo>
                  <a:pt x="25750" y="11389"/>
                </a:lnTo>
                <a:lnTo>
                  <a:pt x="31136" y="10119"/>
                </a:lnTo>
                <a:lnTo>
                  <a:pt x="37267" y="8002"/>
                </a:lnTo>
                <a:lnTo>
                  <a:pt x="43895" y="5321"/>
                </a:lnTo>
                <a:lnTo>
                  <a:pt x="50853" y="3533"/>
                </a:lnTo>
                <a:lnTo>
                  <a:pt x="58032" y="2341"/>
                </a:lnTo>
                <a:lnTo>
                  <a:pt x="65358" y="1547"/>
                </a:lnTo>
                <a:lnTo>
                  <a:pt x="74052" y="1018"/>
                </a:lnTo>
                <a:lnTo>
                  <a:pt x="93872" y="429"/>
                </a:lnTo>
                <a:lnTo>
                  <a:pt x="177621" y="0"/>
                </a:lnTo>
                <a:lnTo>
                  <a:pt x="184454" y="1256"/>
                </a:lnTo>
                <a:lnTo>
                  <a:pt x="190279" y="3363"/>
                </a:lnTo>
                <a:lnTo>
                  <a:pt x="195433" y="6039"/>
                </a:lnTo>
                <a:lnTo>
                  <a:pt x="204545" y="9011"/>
                </a:lnTo>
                <a:lnTo>
                  <a:pt x="208753" y="9803"/>
                </a:lnTo>
                <a:lnTo>
                  <a:pt x="216816" y="14071"/>
                </a:lnTo>
                <a:lnTo>
                  <a:pt x="220744" y="16987"/>
                </a:lnTo>
                <a:lnTo>
                  <a:pt x="227172" y="20200"/>
                </a:lnTo>
                <a:lnTo>
                  <a:pt x="235268" y="23613"/>
                </a:lnTo>
                <a:lnTo>
                  <a:pt x="244475" y="27159"/>
                </a:lnTo>
                <a:lnTo>
                  <a:pt x="251883" y="30792"/>
                </a:lnTo>
                <a:lnTo>
                  <a:pt x="258092" y="34484"/>
                </a:lnTo>
                <a:lnTo>
                  <a:pt x="263501" y="38216"/>
                </a:lnTo>
                <a:lnTo>
                  <a:pt x="267107" y="41973"/>
                </a:lnTo>
                <a:lnTo>
                  <a:pt x="269512" y="45748"/>
                </a:lnTo>
                <a:lnTo>
                  <a:pt x="273453" y="54600"/>
                </a:lnTo>
                <a:lnTo>
                  <a:pt x="286331" y="80978"/>
                </a:lnTo>
                <a:lnTo>
                  <a:pt x="289947" y="88261"/>
                </a:lnTo>
                <a:lnTo>
                  <a:pt x="292358" y="94387"/>
                </a:lnTo>
                <a:lnTo>
                  <a:pt x="293965" y="99741"/>
                </a:lnTo>
                <a:lnTo>
                  <a:pt x="295037" y="104580"/>
                </a:lnTo>
                <a:lnTo>
                  <a:pt x="294481" y="111616"/>
                </a:lnTo>
                <a:lnTo>
                  <a:pt x="292841" y="120117"/>
                </a:lnTo>
                <a:lnTo>
                  <a:pt x="290477" y="129594"/>
                </a:lnTo>
                <a:lnTo>
                  <a:pt x="286361" y="140992"/>
                </a:lnTo>
                <a:lnTo>
                  <a:pt x="281077" y="153671"/>
                </a:lnTo>
                <a:lnTo>
                  <a:pt x="269703" y="178765"/>
                </a:lnTo>
                <a:lnTo>
                  <a:pt x="260415" y="198385"/>
                </a:lnTo>
                <a:lnTo>
                  <a:pt x="256159" y="205903"/>
                </a:lnTo>
                <a:lnTo>
                  <a:pt x="252053" y="212184"/>
                </a:lnTo>
                <a:lnTo>
                  <a:pt x="248045" y="217643"/>
                </a:lnTo>
                <a:lnTo>
                  <a:pt x="244103" y="223821"/>
                </a:lnTo>
                <a:lnTo>
                  <a:pt x="240205" y="230480"/>
                </a:lnTo>
                <a:lnTo>
                  <a:pt x="236337" y="237460"/>
                </a:lnTo>
                <a:lnTo>
                  <a:pt x="232488" y="243383"/>
                </a:lnTo>
                <a:lnTo>
                  <a:pt x="228652" y="248601"/>
                </a:lnTo>
                <a:lnTo>
                  <a:pt x="221003" y="257786"/>
                </a:lnTo>
                <a:lnTo>
                  <a:pt x="213370" y="266102"/>
                </a:lnTo>
                <a:lnTo>
                  <a:pt x="208286" y="268828"/>
                </a:lnTo>
                <a:lnTo>
                  <a:pt x="202357" y="270644"/>
                </a:lnTo>
                <a:lnTo>
                  <a:pt x="195865" y="271856"/>
                </a:lnTo>
                <a:lnTo>
                  <a:pt x="190266" y="273933"/>
                </a:lnTo>
                <a:lnTo>
                  <a:pt x="185264" y="276588"/>
                </a:lnTo>
                <a:lnTo>
                  <a:pt x="176319" y="282925"/>
                </a:lnTo>
                <a:lnTo>
                  <a:pt x="168111" y="289975"/>
                </a:lnTo>
                <a:lnTo>
                  <a:pt x="164144" y="292363"/>
                </a:lnTo>
                <a:lnTo>
                  <a:pt x="156349" y="295016"/>
                </a:lnTo>
                <a:lnTo>
                  <a:pt x="148652" y="296195"/>
                </a:lnTo>
                <a:lnTo>
                  <a:pt x="139430" y="296952"/>
                </a:lnTo>
                <a:lnTo>
                  <a:pt x="131765" y="297083"/>
                </a:lnTo>
                <a:lnTo>
                  <a:pt x="128483" y="298371"/>
                </a:lnTo>
                <a:lnTo>
                  <a:pt x="125025" y="300501"/>
                </a:lnTo>
                <a:lnTo>
                  <a:pt x="114300" y="30856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85"/>
          <p:cNvSpPr/>
          <p:nvPr/>
        </p:nvSpPr>
        <p:spPr>
          <a:xfrm>
            <a:off x="2080260" y="3954779"/>
            <a:ext cx="251461" cy="228553"/>
          </a:xfrm>
          <a:custGeom>
            <a:avLst/>
            <a:gdLst/>
            <a:ahLst/>
            <a:cxnLst/>
            <a:rect l="0" t="0" r="0" b="0"/>
            <a:pathLst>
              <a:path w="251461" h="228553">
                <a:moveTo>
                  <a:pt x="0" y="0"/>
                </a:moveTo>
                <a:lnTo>
                  <a:pt x="0" y="79985"/>
                </a:lnTo>
                <a:lnTo>
                  <a:pt x="1270" y="93963"/>
                </a:lnTo>
                <a:lnTo>
                  <a:pt x="3386" y="105822"/>
                </a:lnTo>
                <a:lnTo>
                  <a:pt x="6067" y="116269"/>
                </a:lnTo>
                <a:lnTo>
                  <a:pt x="6585" y="124503"/>
                </a:lnTo>
                <a:lnTo>
                  <a:pt x="5660" y="131262"/>
                </a:lnTo>
                <a:lnTo>
                  <a:pt x="3773" y="137038"/>
                </a:lnTo>
                <a:lnTo>
                  <a:pt x="3785" y="140889"/>
                </a:lnTo>
                <a:lnTo>
                  <a:pt x="5063" y="143456"/>
                </a:lnTo>
                <a:lnTo>
                  <a:pt x="7185" y="145168"/>
                </a:lnTo>
                <a:lnTo>
                  <a:pt x="8600" y="147579"/>
                </a:lnTo>
                <a:lnTo>
                  <a:pt x="10172" y="153644"/>
                </a:lnTo>
                <a:lnTo>
                  <a:pt x="10871" y="160573"/>
                </a:lnTo>
                <a:lnTo>
                  <a:pt x="11057" y="164199"/>
                </a:lnTo>
                <a:lnTo>
                  <a:pt x="12451" y="170426"/>
                </a:lnTo>
                <a:lnTo>
                  <a:pt x="14651" y="178388"/>
                </a:lnTo>
                <a:lnTo>
                  <a:pt x="17387" y="187505"/>
                </a:lnTo>
                <a:lnTo>
                  <a:pt x="19211" y="194854"/>
                </a:lnTo>
                <a:lnTo>
                  <a:pt x="20427" y="201023"/>
                </a:lnTo>
                <a:lnTo>
                  <a:pt x="22379" y="213981"/>
                </a:lnTo>
                <a:lnTo>
                  <a:pt x="26033" y="219139"/>
                </a:lnTo>
                <a:lnTo>
                  <a:pt x="28785" y="222293"/>
                </a:lnTo>
                <a:lnTo>
                  <a:pt x="31890" y="224396"/>
                </a:lnTo>
                <a:lnTo>
                  <a:pt x="38726" y="226732"/>
                </a:lnTo>
                <a:lnTo>
                  <a:pt x="43648" y="228047"/>
                </a:lnTo>
                <a:lnTo>
                  <a:pt x="51174" y="228436"/>
                </a:lnTo>
                <a:lnTo>
                  <a:pt x="67514" y="228552"/>
                </a:lnTo>
                <a:lnTo>
                  <a:pt x="72950" y="227298"/>
                </a:lnTo>
                <a:lnTo>
                  <a:pt x="77843" y="225192"/>
                </a:lnTo>
                <a:lnTo>
                  <a:pt x="82375" y="222519"/>
                </a:lnTo>
                <a:lnTo>
                  <a:pt x="86667" y="220736"/>
                </a:lnTo>
                <a:lnTo>
                  <a:pt x="90797" y="219547"/>
                </a:lnTo>
                <a:lnTo>
                  <a:pt x="94822" y="218755"/>
                </a:lnTo>
                <a:lnTo>
                  <a:pt x="102680" y="214488"/>
                </a:lnTo>
                <a:lnTo>
                  <a:pt x="106553" y="211572"/>
                </a:lnTo>
                <a:lnTo>
                  <a:pt x="111675" y="209628"/>
                </a:lnTo>
                <a:lnTo>
                  <a:pt x="117630" y="208332"/>
                </a:lnTo>
                <a:lnTo>
                  <a:pt x="124140" y="207468"/>
                </a:lnTo>
                <a:lnTo>
                  <a:pt x="129750" y="206892"/>
                </a:lnTo>
                <a:lnTo>
                  <a:pt x="134760" y="206508"/>
                </a:lnTo>
                <a:lnTo>
                  <a:pt x="139370" y="206253"/>
                </a:lnTo>
                <a:lnTo>
                  <a:pt x="146253" y="203542"/>
                </a:lnTo>
                <a:lnTo>
                  <a:pt x="154652" y="199194"/>
                </a:lnTo>
                <a:lnTo>
                  <a:pt x="164061" y="193757"/>
                </a:lnTo>
                <a:lnTo>
                  <a:pt x="171604" y="190131"/>
                </a:lnTo>
                <a:lnTo>
                  <a:pt x="177902" y="187714"/>
                </a:lnTo>
                <a:lnTo>
                  <a:pt x="183371" y="186103"/>
                </a:lnTo>
                <a:lnTo>
                  <a:pt x="188288" y="185029"/>
                </a:lnTo>
                <a:lnTo>
                  <a:pt x="192835" y="184313"/>
                </a:lnTo>
                <a:lnTo>
                  <a:pt x="197137" y="183835"/>
                </a:lnTo>
                <a:lnTo>
                  <a:pt x="201274" y="182247"/>
                </a:lnTo>
                <a:lnTo>
                  <a:pt x="205303" y="179918"/>
                </a:lnTo>
                <a:lnTo>
                  <a:pt x="209258" y="177096"/>
                </a:lnTo>
                <a:lnTo>
                  <a:pt x="214435" y="173944"/>
                </a:lnTo>
                <a:lnTo>
                  <a:pt x="220427" y="170573"/>
                </a:lnTo>
                <a:lnTo>
                  <a:pt x="251460" y="16002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86"/>
          <p:cNvSpPr/>
          <p:nvPr/>
        </p:nvSpPr>
        <p:spPr>
          <a:xfrm>
            <a:off x="2103120" y="4000500"/>
            <a:ext cx="160021" cy="45721"/>
          </a:xfrm>
          <a:custGeom>
            <a:avLst/>
            <a:gdLst/>
            <a:ahLst/>
            <a:cxnLst/>
            <a:rect l="0" t="0" r="0" b="0"/>
            <a:pathLst>
              <a:path w="160021" h="45721">
                <a:moveTo>
                  <a:pt x="0" y="45720"/>
                </a:moveTo>
                <a:lnTo>
                  <a:pt x="6067" y="39652"/>
                </a:lnTo>
                <a:lnTo>
                  <a:pt x="9125" y="37864"/>
                </a:lnTo>
                <a:lnTo>
                  <a:pt x="12433" y="36672"/>
                </a:lnTo>
                <a:lnTo>
                  <a:pt x="15908" y="35878"/>
                </a:lnTo>
                <a:lnTo>
                  <a:pt x="19496" y="34079"/>
                </a:lnTo>
                <a:lnTo>
                  <a:pt x="23157" y="31609"/>
                </a:lnTo>
                <a:lnTo>
                  <a:pt x="26868" y="28692"/>
                </a:lnTo>
                <a:lnTo>
                  <a:pt x="31882" y="26748"/>
                </a:lnTo>
                <a:lnTo>
                  <a:pt x="37764" y="25452"/>
                </a:lnTo>
                <a:lnTo>
                  <a:pt x="44226" y="24588"/>
                </a:lnTo>
                <a:lnTo>
                  <a:pt x="51074" y="22742"/>
                </a:lnTo>
                <a:lnTo>
                  <a:pt x="58179" y="20241"/>
                </a:lnTo>
                <a:lnTo>
                  <a:pt x="65456" y="17304"/>
                </a:lnTo>
                <a:lnTo>
                  <a:pt x="71577" y="15345"/>
                </a:lnTo>
                <a:lnTo>
                  <a:pt x="76928" y="14040"/>
                </a:lnTo>
                <a:lnTo>
                  <a:pt x="81765" y="13170"/>
                </a:lnTo>
                <a:lnTo>
                  <a:pt x="86260" y="11320"/>
                </a:lnTo>
                <a:lnTo>
                  <a:pt x="90527" y="8816"/>
                </a:lnTo>
                <a:lnTo>
                  <a:pt x="94641" y="5878"/>
                </a:lnTo>
                <a:lnTo>
                  <a:pt x="99924" y="3918"/>
                </a:lnTo>
                <a:lnTo>
                  <a:pt x="105986" y="2612"/>
                </a:lnTo>
                <a:lnTo>
                  <a:pt x="112567" y="1741"/>
                </a:lnTo>
                <a:lnTo>
                  <a:pt x="118225" y="1161"/>
                </a:lnTo>
                <a:lnTo>
                  <a:pt x="123266" y="773"/>
                </a:lnTo>
                <a:lnTo>
                  <a:pt x="127897" y="516"/>
                </a:lnTo>
                <a:lnTo>
                  <a:pt x="139816" y="229"/>
                </a:lnTo>
                <a:lnTo>
                  <a:pt x="16002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87"/>
          <p:cNvSpPr/>
          <p:nvPr/>
        </p:nvSpPr>
        <p:spPr>
          <a:xfrm>
            <a:off x="2068830" y="3909059"/>
            <a:ext cx="182881" cy="57151"/>
          </a:xfrm>
          <a:custGeom>
            <a:avLst/>
            <a:gdLst/>
            <a:ahLst/>
            <a:cxnLst/>
            <a:rect l="0" t="0" r="0" b="0"/>
            <a:pathLst>
              <a:path w="182881" h="57151">
                <a:moveTo>
                  <a:pt x="0" y="57150"/>
                </a:moveTo>
                <a:lnTo>
                  <a:pt x="19682" y="47309"/>
                </a:lnTo>
                <a:lnTo>
                  <a:pt x="22011" y="45510"/>
                </a:lnTo>
                <a:lnTo>
                  <a:pt x="24834" y="43040"/>
                </a:lnTo>
                <a:lnTo>
                  <a:pt x="27986" y="40123"/>
                </a:lnTo>
                <a:lnTo>
                  <a:pt x="31357" y="38179"/>
                </a:lnTo>
                <a:lnTo>
                  <a:pt x="34875" y="36883"/>
                </a:lnTo>
                <a:lnTo>
                  <a:pt x="38490" y="36019"/>
                </a:lnTo>
                <a:lnTo>
                  <a:pt x="42170" y="35442"/>
                </a:lnTo>
                <a:lnTo>
                  <a:pt x="45893" y="35059"/>
                </a:lnTo>
                <a:lnTo>
                  <a:pt x="49645" y="34802"/>
                </a:lnTo>
                <a:lnTo>
                  <a:pt x="53417" y="33362"/>
                </a:lnTo>
                <a:lnTo>
                  <a:pt x="57201" y="31131"/>
                </a:lnTo>
                <a:lnTo>
                  <a:pt x="60994" y="28374"/>
                </a:lnTo>
                <a:lnTo>
                  <a:pt x="64793" y="25266"/>
                </a:lnTo>
                <a:lnTo>
                  <a:pt x="68595" y="21925"/>
                </a:lnTo>
                <a:lnTo>
                  <a:pt x="72400" y="18426"/>
                </a:lnTo>
                <a:lnTo>
                  <a:pt x="78746" y="16094"/>
                </a:lnTo>
                <a:lnTo>
                  <a:pt x="86787" y="14540"/>
                </a:lnTo>
                <a:lnTo>
                  <a:pt x="95958" y="13503"/>
                </a:lnTo>
                <a:lnTo>
                  <a:pt x="105882" y="11542"/>
                </a:lnTo>
                <a:lnTo>
                  <a:pt x="116308" y="8965"/>
                </a:lnTo>
                <a:lnTo>
                  <a:pt x="127068" y="5977"/>
                </a:lnTo>
                <a:lnTo>
                  <a:pt x="135512" y="3985"/>
                </a:lnTo>
                <a:lnTo>
                  <a:pt x="142411" y="2657"/>
                </a:lnTo>
                <a:lnTo>
                  <a:pt x="148281" y="1771"/>
                </a:lnTo>
                <a:lnTo>
                  <a:pt x="153464" y="1181"/>
                </a:lnTo>
                <a:lnTo>
                  <a:pt x="158189" y="788"/>
                </a:lnTo>
                <a:lnTo>
                  <a:pt x="162609" y="525"/>
                </a:lnTo>
                <a:lnTo>
                  <a:pt x="170907" y="234"/>
                </a:lnTo>
                <a:lnTo>
                  <a:pt x="18288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88"/>
          <p:cNvSpPr/>
          <p:nvPr/>
        </p:nvSpPr>
        <p:spPr>
          <a:xfrm>
            <a:off x="2377910" y="3806189"/>
            <a:ext cx="296711" cy="322456"/>
          </a:xfrm>
          <a:custGeom>
            <a:avLst/>
            <a:gdLst/>
            <a:ahLst/>
            <a:cxnLst/>
            <a:rect l="0" t="0" r="0" b="0"/>
            <a:pathLst>
              <a:path w="296711" h="322456">
                <a:moveTo>
                  <a:pt x="10960" y="45720"/>
                </a:moveTo>
                <a:lnTo>
                  <a:pt x="10960" y="57856"/>
                </a:lnTo>
                <a:lnTo>
                  <a:pt x="9690" y="65241"/>
                </a:lnTo>
                <a:lnTo>
                  <a:pt x="7573" y="73974"/>
                </a:lnTo>
                <a:lnTo>
                  <a:pt x="4892" y="83606"/>
                </a:lnTo>
                <a:lnTo>
                  <a:pt x="3104" y="91297"/>
                </a:lnTo>
                <a:lnTo>
                  <a:pt x="1913" y="97695"/>
                </a:lnTo>
                <a:lnTo>
                  <a:pt x="1118" y="103230"/>
                </a:lnTo>
                <a:lnTo>
                  <a:pt x="589" y="110730"/>
                </a:lnTo>
                <a:lnTo>
                  <a:pt x="236" y="119540"/>
                </a:lnTo>
                <a:lnTo>
                  <a:pt x="0" y="129224"/>
                </a:lnTo>
                <a:lnTo>
                  <a:pt x="1113" y="139489"/>
                </a:lnTo>
                <a:lnTo>
                  <a:pt x="3126" y="150143"/>
                </a:lnTo>
                <a:lnTo>
                  <a:pt x="5737" y="161056"/>
                </a:lnTo>
                <a:lnTo>
                  <a:pt x="7478" y="169601"/>
                </a:lnTo>
                <a:lnTo>
                  <a:pt x="8638" y="176567"/>
                </a:lnTo>
                <a:lnTo>
                  <a:pt x="9412" y="182482"/>
                </a:lnTo>
                <a:lnTo>
                  <a:pt x="16569" y="227212"/>
                </a:lnTo>
                <a:lnTo>
                  <a:pt x="18509" y="246725"/>
                </a:lnTo>
                <a:lnTo>
                  <a:pt x="19803" y="267353"/>
                </a:lnTo>
                <a:lnTo>
                  <a:pt x="20665" y="288726"/>
                </a:lnTo>
                <a:lnTo>
                  <a:pt x="19970" y="302974"/>
                </a:lnTo>
                <a:lnTo>
                  <a:pt x="18236" y="312473"/>
                </a:lnTo>
                <a:lnTo>
                  <a:pt x="14194" y="321757"/>
                </a:lnTo>
                <a:lnTo>
                  <a:pt x="13116" y="322455"/>
                </a:lnTo>
                <a:lnTo>
                  <a:pt x="12397" y="321650"/>
                </a:lnTo>
                <a:lnTo>
                  <a:pt x="11598" y="317369"/>
                </a:lnTo>
                <a:lnTo>
                  <a:pt x="11086" y="310341"/>
                </a:lnTo>
                <a:lnTo>
                  <a:pt x="10997" y="296988"/>
                </a:lnTo>
                <a:lnTo>
                  <a:pt x="9714" y="290702"/>
                </a:lnTo>
                <a:lnTo>
                  <a:pt x="7589" y="283971"/>
                </a:lnTo>
                <a:lnTo>
                  <a:pt x="4903" y="276944"/>
                </a:lnTo>
                <a:lnTo>
                  <a:pt x="4382" y="270990"/>
                </a:lnTo>
                <a:lnTo>
                  <a:pt x="5304" y="265750"/>
                </a:lnTo>
                <a:lnTo>
                  <a:pt x="7189" y="260987"/>
                </a:lnTo>
                <a:lnTo>
                  <a:pt x="8446" y="255272"/>
                </a:lnTo>
                <a:lnTo>
                  <a:pt x="9284" y="248921"/>
                </a:lnTo>
                <a:lnTo>
                  <a:pt x="9842" y="242148"/>
                </a:lnTo>
                <a:lnTo>
                  <a:pt x="10215" y="231282"/>
                </a:lnTo>
                <a:lnTo>
                  <a:pt x="10894" y="160559"/>
                </a:lnTo>
                <a:lnTo>
                  <a:pt x="10931" y="148407"/>
                </a:lnTo>
                <a:lnTo>
                  <a:pt x="12210" y="139578"/>
                </a:lnTo>
                <a:lnTo>
                  <a:pt x="14333" y="128612"/>
                </a:lnTo>
                <a:lnTo>
                  <a:pt x="17019" y="116222"/>
                </a:lnTo>
                <a:lnTo>
                  <a:pt x="18809" y="106691"/>
                </a:lnTo>
                <a:lnTo>
                  <a:pt x="20003" y="99067"/>
                </a:lnTo>
                <a:lnTo>
                  <a:pt x="20798" y="92715"/>
                </a:lnTo>
                <a:lnTo>
                  <a:pt x="21329" y="85940"/>
                </a:lnTo>
                <a:lnTo>
                  <a:pt x="21682" y="78884"/>
                </a:lnTo>
                <a:lnTo>
                  <a:pt x="21918" y="71639"/>
                </a:lnTo>
                <a:lnTo>
                  <a:pt x="23345" y="66810"/>
                </a:lnTo>
                <a:lnTo>
                  <a:pt x="25567" y="63590"/>
                </a:lnTo>
                <a:lnTo>
                  <a:pt x="34003" y="56728"/>
                </a:lnTo>
                <a:lnTo>
                  <a:pt x="39404" y="51460"/>
                </a:lnTo>
                <a:lnTo>
                  <a:pt x="42623" y="49546"/>
                </a:lnTo>
                <a:lnTo>
                  <a:pt x="49586" y="47421"/>
                </a:lnTo>
                <a:lnTo>
                  <a:pt x="56913" y="46476"/>
                </a:lnTo>
                <a:lnTo>
                  <a:pt x="60645" y="46225"/>
                </a:lnTo>
                <a:lnTo>
                  <a:pt x="64404" y="44786"/>
                </a:lnTo>
                <a:lnTo>
                  <a:pt x="71966" y="39802"/>
                </a:lnTo>
                <a:lnTo>
                  <a:pt x="78300" y="37965"/>
                </a:lnTo>
                <a:lnTo>
                  <a:pt x="86333" y="36740"/>
                </a:lnTo>
                <a:lnTo>
                  <a:pt x="95499" y="35924"/>
                </a:lnTo>
                <a:lnTo>
                  <a:pt x="102879" y="34109"/>
                </a:lnTo>
                <a:lnTo>
                  <a:pt x="109069" y="31630"/>
                </a:lnTo>
                <a:lnTo>
                  <a:pt x="114466" y="28707"/>
                </a:lnTo>
                <a:lnTo>
                  <a:pt x="121874" y="26758"/>
                </a:lnTo>
                <a:lnTo>
                  <a:pt x="130622" y="25459"/>
                </a:lnTo>
                <a:lnTo>
                  <a:pt x="140265" y="24593"/>
                </a:lnTo>
                <a:lnTo>
                  <a:pt x="150503" y="22745"/>
                </a:lnTo>
                <a:lnTo>
                  <a:pt x="161139" y="20244"/>
                </a:lnTo>
                <a:lnTo>
                  <a:pt x="172039" y="17306"/>
                </a:lnTo>
                <a:lnTo>
                  <a:pt x="186926" y="14077"/>
                </a:lnTo>
                <a:lnTo>
                  <a:pt x="223787" y="7103"/>
                </a:lnTo>
                <a:lnTo>
                  <a:pt x="237934" y="4736"/>
                </a:lnTo>
                <a:lnTo>
                  <a:pt x="248636" y="3157"/>
                </a:lnTo>
                <a:lnTo>
                  <a:pt x="29671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89"/>
          <p:cNvSpPr/>
          <p:nvPr/>
        </p:nvSpPr>
        <p:spPr>
          <a:xfrm>
            <a:off x="2457450" y="3897629"/>
            <a:ext cx="137161" cy="57151"/>
          </a:xfrm>
          <a:custGeom>
            <a:avLst/>
            <a:gdLst/>
            <a:ahLst/>
            <a:cxnLst/>
            <a:rect l="0" t="0" r="0" b="0"/>
            <a:pathLst>
              <a:path w="137161" h="57151">
                <a:moveTo>
                  <a:pt x="0" y="57150"/>
                </a:moveTo>
                <a:lnTo>
                  <a:pt x="6067" y="51083"/>
                </a:lnTo>
                <a:lnTo>
                  <a:pt x="9125" y="49295"/>
                </a:lnTo>
                <a:lnTo>
                  <a:pt x="12433" y="48104"/>
                </a:lnTo>
                <a:lnTo>
                  <a:pt x="15909" y="47309"/>
                </a:lnTo>
                <a:lnTo>
                  <a:pt x="19496" y="46780"/>
                </a:lnTo>
                <a:lnTo>
                  <a:pt x="23157" y="46426"/>
                </a:lnTo>
                <a:lnTo>
                  <a:pt x="26868" y="46191"/>
                </a:lnTo>
                <a:lnTo>
                  <a:pt x="29342" y="44764"/>
                </a:lnTo>
                <a:lnTo>
                  <a:pt x="30991" y="42543"/>
                </a:lnTo>
                <a:lnTo>
                  <a:pt x="32091" y="39792"/>
                </a:lnTo>
                <a:lnTo>
                  <a:pt x="34094" y="37958"/>
                </a:lnTo>
                <a:lnTo>
                  <a:pt x="36699" y="36736"/>
                </a:lnTo>
                <a:lnTo>
                  <a:pt x="39706" y="35920"/>
                </a:lnTo>
                <a:lnTo>
                  <a:pt x="42980" y="34107"/>
                </a:lnTo>
                <a:lnTo>
                  <a:pt x="46433" y="31628"/>
                </a:lnTo>
                <a:lnTo>
                  <a:pt x="50005" y="28706"/>
                </a:lnTo>
                <a:lnTo>
                  <a:pt x="56197" y="25487"/>
                </a:lnTo>
                <a:lnTo>
                  <a:pt x="64134" y="22072"/>
                </a:lnTo>
                <a:lnTo>
                  <a:pt x="73236" y="18524"/>
                </a:lnTo>
                <a:lnTo>
                  <a:pt x="80574" y="16160"/>
                </a:lnTo>
                <a:lnTo>
                  <a:pt x="86736" y="14583"/>
                </a:lnTo>
                <a:lnTo>
                  <a:pt x="92114" y="13533"/>
                </a:lnTo>
                <a:lnTo>
                  <a:pt x="96969" y="11562"/>
                </a:lnTo>
                <a:lnTo>
                  <a:pt x="101476" y="8978"/>
                </a:lnTo>
                <a:lnTo>
                  <a:pt x="13716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90"/>
          <p:cNvSpPr/>
          <p:nvPr/>
        </p:nvSpPr>
        <p:spPr>
          <a:xfrm>
            <a:off x="2860901" y="4434839"/>
            <a:ext cx="236630" cy="308612"/>
          </a:xfrm>
          <a:custGeom>
            <a:avLst/>
            <a:gdLst/>
            <a:ahLst/>
            <a:cxnLst/>
            <a:rect l="0" t="0" r="0" b="0"/>
            <a:pathLst>
              <a:path w="236630" h="308612">
                <a:moveTo>
                  <a:pt x="213769" y="0"/>
                </a:moveTo>
                <a:lnTo>
                  <a:pt x="213769" y="6069"/>
                </a:lnTo>
                <a:lnTo>
                  <a:pt x="212499" y="10396"/>
                </a:lnTo>
                <a:lnTo>
                  <a:pt x="210382" y="15821"/>
                </a:lnTo>
                <a:lnTo>
                  <a:pt x="207701" y="21977"/>
                </a:lnTo>
                <a:lnTo>
                  <a:pt x="203373" y="29891"/>
                </a:lnTo>
                <a:lnTo>
                  <a:pt x="197948" y="38978"/>
                </a:lnTo>
                <a:lnTo>
                  <a:pt x="191792" y="48845"/>
                </a:lnTo>
                <a:lnTo>
                  <a:pt x="186418" y="56694"/>
                </a:lnTo>
                <a:lnTo>
                  <a:pt x="181565" y="63196"/>
                </a:lnTo>
                <a:lnTo>
                  <a:pt x="177059" y="68801"/>
                </a:lnTo>
                <a:lnTo>
                  <a:pt x="172785" y="75077"/>
                </a:lnTo>
                <a:lnTo>
                  <a:pt x="168667" y="81801"/>
                </a:lnTo>
                <a:lnTo>
                  <a:pt x="164650" y="88825"/>
                </a:lnTo>
                <a:lnTo>
                  <a:pt x="160703" y="94776"/>
                </a:lnTo>
                <a:lnTo>
                  <a:pt x="156802" y="100015"/>
                </a:lnTo>
                <a:lnTo>
                  <a:pt x="152931" y="104776"/>
                </a:lnTo>
                <a:lnTo>
                  <a:pt x="121536" y="137161"/>
                </a:lnTo>
                <a:lnTo>
                  <a:pt x="28056" y="231419"/>
                </a:lnTo>
                <a:lnTo>
                  <a:pt x="25190" y="235560"/>
                </a:lnTo>
                <a:lnTo>
                  <a:pt x="22006" y="243547"/>
                </a:lnTo>
                <a:lnTo>
                  <a:pt x="18617" y="247455"/>
                </a:lnTo>
                <a:lnTo>
                  <a:pt x="13817" y="251330"/>
                </a:lnTo>
                <a:lnTo>
                  <a:pt x="0" y="260607"/>
                </a:lnTo>
                <a:lnTo>
                  <a:pt x="136" y="262638"/>
                </a:lnTo>
                <a:lnTo>
                  <a:pt x="3674" y="268282"/>
                </a:lnTo>
                <a:lnTo>
                  <a:pt x="6396" y="270295"/>
                </a:lnTo>
                <a:lnTo>
                  <a:pt x="9480" y="271636"/>
                </a:lnTo>
                <a:lnTo>
                  <a:pt x="16294" y="273127"/>
                </a:lnTo>
                <a:lnTo>
                  <a:pt x="23555" y="273790"/>
                </a:lnTo>
                <a:lnTo>
                  <a:pt x="28540" y="275237"/>
                </a:lnTo>
                <a:lnTo>
                  <a:pt x="34403" y="277472"/>
                </a:lnTo>
                <a:lnTo>
                  <a:pt x="40851" y="280231"/>
                </a:lnTo>
                <a:lnTo>
                  <a:pt x="46420" y="282071"/>
                </a:lnTo>
                <a:lnTo>
                  <a:pt x="51403" y="283297"/>
                </a:lnTo>
                <a:lnTo>
                  <a:pt x="55995" y="284115"/>
                </a:lnTo>
                <a:lnTo>
                  <a:pt x="60326" y="284660"/>
                </a:lnTo>
                <a:lnTo>
                  <a:pt x="64484" y="285024"/>
                </a:lnTo>
                <a:lnTo>
                  <a:pt x="68526" y="285266"/>
                </a:lnTo>
                <a:lnTo>
                  <a:pt x="79789" y="285535"/>
                </a:lnTo>
                <a:lnTo>
                  <a:pt x="119852" y="285708"/>
                </a:lnTo>
                <a:lnTo>
                  <a:pt x="130838" y="286992"/>
                </a:lnTo>
                <a:lnTo>
                  <a:pt x="140701" y="289118"/>
                </a:lnTo>
                <a:lnTo>
                  <a:pt x="149817" y="291806"/>
                </a:lnTo>
                <a:lnTo>
                  <a:pt x="157164" y="293597"/>
                </a:lnTo>
                <a:lnTo>
                  <a:pt x="163333" y="294792"/>
                </a:lnTo>
                <a:lnTo>
                  <a:pt x="168714" y="295588"/>
                </a:lnTo>
                <a:lnTo>
                  <a:pt x="176113" y="296119"/>
                </a:lnTo>
                <a:lnTo>
                  <a:pt x="184854" y="296472"/>
                </a:lnTo>
                <a:lnTo>
                  <a:pt x="208588" y="296971"/>
                </a:lnTo>
                <a:lnTo>
                  <a:pt x="236629" y="30861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91"/>
          <p:cNvSpPr/>
          <p:nvPr/>
        </p:nvSpPr>
        <p:spPr>
          <a:xfrm>
            <a:off x="3223260" y="4412964"/>
            <a:ext cx="297181" cy="313004"/>
          </a:xfrm>
          <a:custGeom>
            <a:avLst/>
            <a:gdLst/>
            <a:ahLst/>
            <a:cxnLst/>
            <a:rect l="0" t="0" r="0" b="0"/>
            <a:pathLst>
              <a:path w="297181" h="313004">
                <a:moveTo>
                  <a:pt x="0" y="44736"/>
                </a:moveTo>
                <a:lnTo>
                  <a:pt x="6068" y="56871"/>
                </a:lnTo>
                <a:lnTo>
                  <a:pt x="9046" y="66216"/>
                </a:lnTo>
                <a:lnTo>
                  <a:pt x="9841" y="70485"/>
                </a:lnTo>
                <a:lnTo>
                  <a:pt x="9101" y="91112"/>
                </a:lnTo>
                <a:lnTo>
                  <a:pt x="1449" y="228188"/>
                </a:lnTo>
                <a:lnTo>
                  <a:pt x="429" y="257983"/>
                </a:lnTo>
                <a:lnTo>
                  <a:pt x="1556" y="266911"/>
                </a:lnTo>
                <a:lnTo>
                  <a:pt x="3577" y="276672"/>
                </a:lnTo>
                <a:lnTo>
                  <a:pt x="9878" y="301511"/>
                </a:lnTo>
                <a:lnTo>
                  <a:pt x="10740" y="308295"/>
                </a:lnTo>
                <a:lnTo>
                  <a:pt x="11123" y="313003"/>
                </a:lnTo>
                <a:lnTo>
                  <a:pt x="11225" y="312480"/>
                </a:lnTo>
                <a:lnTo>
                  <a:pt x="11293" y="310862"/>
                </a:lnTo>
                <a:lnTo>
                  <a:pt x="12609" y="309783"/>
                </a:lnTo>
                <a:lnTo>
                  <a:pt x="14756" y="309064"/>
                </a:lnTo>
                <a:lnTo>
                  <a:pt x="17457" y="308585"/>
                </a:lnTo>
                <a:lnTo>
                  <a:pt x="17988" y="300645"/>
                </a:lnTo>
                <a:lnTo>
                  <a:pt x="17072" y="287732"/>
                </a:lnTo>
                <a:lnTo>
                  <a:pt x="15191" y="271503"/>
                </a:lnTo>
                <a:lnTo>
                  <a:pt x="13937" y="255604"/>
                </a:lnTo>
                <a:lnTo>
                  <a:pt x="13101" y="239924"/>
                </a:lnTo>
                <a:lnTo>
                  <a:pt x="11925" y="200359"/>
                </a:lnTo>
                <a:lnTo>
                  <a:pt x="11495" y="133856"/>
                </a:lnTo>
                <a:lnTo>
                  <a:pt x="11430" y="44767"/>
                </a:lnTo>
                <a:lnTo>
                  <a:pt x="12700" y="40947"/>
                </a:lnTo>
                <a:lnTo>
                  <a:pt x="14816" y="38399"/>
                </a:lnTo>
                <a:lnTo>
                  <a:pt x="17498" y="36701"/>
                </a:lnTo>
                <a:lnTo>
                  <a:pt x="23863" y="34815"/>
                </a:lnTo>
                <a:lnTo>
                  <a:pt x="27339" y="34312"/>
                </a:lnTo>
                <a:lnTo>
                  <a:pt x="32195" y="32706"/>
                </a:lnTo>
                <a:lnTo>
                  <a:pt x="37974" y="30366"/>
                </a:lnTo>
                <a:lnTo>
                  <a:pt x="44366" y="27536"/>
                </a:lnTo>
                <a:lnTo>
                  <a:pt x="51167" y="25649"/>
                </a:lnTo>
                <a:lnTo>
                  <a:pt x="58241" y="24391"/>
                </a:lnTo>
                <a:lnTo>
                  <a:pt x="65497" y="23552"/>
                </a:lnTo>
                <a:lnTo>
                  <a:pt x="107427" y="15847"/>
                </a:lnTo>
                <a:lnTo>
                  <a:pt x="136388" y="10237"/>
                </a:lnTo>
                <a:lnTo>
                  <a:pt x="158235" y="6496"/>
                </a:lnTo>
                <a:lnTo>
                  <a:pt x="175340" y="4003"/>
                </a:lnTo>
                <a:lnTo>
                  <a:pt x="189283" y="2340"/>
                </a:lnTo>
                <a:lnTo>
                  <a:pt x="206198" y="1232"/>
                </a:lnTo>
                <a:lnTo>
                  <a:pt x="225096" y="493"/>
                </a:lnTo>
                <a:lnTo>
                  <a:pt x="245314" y="0"/>
                </a:lnTo>
                <a:lnTo>
                  <a:pt x="260063" y="942"/>
                </a:lnTo>
                <a:lnTo>
                  <a:pt x="271165" y="2840"/>
                </a:lnTo>
                <a:lnTo>
                  <a:pt x="297180" y="1044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92"/>
          <p:cNvSpPr/>
          <p:nvPr/>
        </p:nvSpPr>
        <p:spPr>
          <a:xfrm>
            <a:off x="3257550" y="4560721"/>
            <a:ext cx="205741" cy="22709"/>
          </a:xfrm>
          <a:custGeom>
            <a:avLst/>
            <a:gdLst/>
            <a:ahLst/>
            <a:cxnLst/>
            <a:rect l="0" t="0" r="0" b="0"/>
            <a:pathLst>
              <a:path w="205741" h="22709">
                <a:moveTo>
                  <a:pt x="0" y="22708"/>
                </a:moveTo>
                <a:lnTo>
                  <a:pt x="12135" y="16641"/>
                </a:lnTo>
                <a:lnTo>
                  <a:pt x="16980" y="14853"/>
                </a:lnTo>
                <a:lnTo>
                  <a:pt x="21480" y="13661"/>
                </a:lnTo>
                <a:lnTo>
                  <a:pt x="25750" y="12867"/>
                </a:lnTo>
                <a:lnTo>
                  <a:pt x="31136" y="11068"/>
                </a:lnTo>
                <a:lnTo>
                  <a:pt x="37267" y="8598"/>
                </a:lnTo>
                <a:lnTo>
                  <a:pt x="43895" y="5681"/>
                </a:lnTo>
                <a:lnTo>
                  <a:pt x="52123" y="3737"/>
                </a:lnTo>
                <a:lnTo>
                  <a:pt x="61419" y="2441"/>
                </a:lnTo>
                <a:lnTo>
                  <a:pt x="71425" y="1577"/>
                </a:lnTo>
                <a:lnTo>
                  <a:pt x="81907" y="1000"/>
                </a:lnTo>
                <a:lnTo>
                  <a:pt x="103713" y="361"/>
                </a:lnTo>
                <a:lnTo>
                  <a:pt x="131341" y="0"/>
                </a:lnTo>
                <a:lnTo>
                  <a:pt x="140901" y="1219"/>
                </a:lnTo>
                <a:lnTo>
                  <a:pt x="151084" y="3303"/>
                </a:lnTo>
                <a:lnTo>
                  <a:pt x="161682" y="5961"/>
                </a:lnTo>
                <a:lnTo>
                  <a:pt x="170018" y="7734"/>
                </a:lnTo>
                <a:lnTo>
                  <a:pt x="176845" y="8915"/>
                </a:lnTo>
                <a:lnTo>
                  <a:pt x="205740" y="1127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93"/>
          <p:cNvSpPr/>
          <p:nvPr/>
        </p:nvSpPr>
        <p:spPr>
          <a:xfrm>
            <a:off x="3600450" y="4434839"/>
            <a:ext cx="205741" cy="251197"/>
          </a:xfrm>
          <a:custGeom>
            <a:avLst/>
            <a:gdLst/>
            <a:ahLst/>
            <a:cxnLst/>
            <a:rect l="0" t="0" r="0" b="0"/>
            <a:pathLst>
              <a:path w="205741" h="251197">
                <a:moveTo>
                  <a:pt x="0" y="0"/>
                </a:moveTo>
                <a:lnTo>
                  <a:pt x="6067" y="6069"/>
                </a:lnTo>
                <a:lnTo>
                  <a:pt x="7855" y="9126"/>
                </a:lnTo>
                <a:lnTo>
                  <a:pt x="9841" y="15909"/>
                </a:lnTo>
                <a:lnTo>
                  <a:pt x="10724" y="23158"/>
                </a:lnTo>
                <a:lnTo>
                  <a:pt x="10959" y="26869"/>
                </a:lnTo>
                <a:lnTo>
                  <a:pt x="11290" y="62431"/>
                </a:lnTo>
                <a:lnTo>
                  <a:pt x="10067" y="82260"/>
                </a:lnTo>
                <a:lnTo>
                  <a:pt x="3547" y="153632"/>
                </a:lnTo>
                <a:lnTo>
                  <a:pt x="2364" y="173541"/>
                </a:lnTo>
                <a:lnTo>
                  <a:pt x="1576" y="191894"/>
                </a:lnTo>
                <a:lnTo>
                  <a:pt x="2321" y="205400"/>
                </a:lnTo>
                <a:lnTo>
                  <a:pt x="4087" y="215673"/>
                </a:lnTo>
                <a:lnTo>
                  <a:pt x="6535" y="223792"/>
                </a:lnTo>
                <a:lnTo>
                  <a:pt x="8166" y="230475"/>
                </a:lnTo>
                <a:lnTo>
                  <a:pt x="9254" y="236200"/>
                </a:lnTo>
                <a:lnTo>
                  <a:pt x="9979" y="241287"/>
                </a:lnTo>
                <a:lnTo>
                  <a:pt x="13003" y="244678"/>
                </a:lnTo>
                <a:lnTo>
                  <a:pt x="17558" y="246939"/>
                </a:lnTo>
                <a:lnTo>
                  <a:pt x="23135" y="248446"/>
                </a:lnTo>
                <a:lnTo>
                  <a:pt x="31933" y="249451"/>
                </a:lnTo>
                <a:lnTo>
                  <a:pt x="42879" y="250121"/>
                </a:lnTo>
                <a:lnTo>
                  <a:pt x="67317" y="250865"/>
                </a:lnTo>
                <a:lnTo>
                  <a:pt x="90878" y="251196"/>
                </a:lnTo>
                <a:lnTo>
                  <a:pt x="99955" y="250014"/>
                </a:lnTo>
                <a:lnTo>
                  <a:pt x="107277" y="247956"/>
                </a:lnTo>
                <a:lnTo>
                  <a:pt x="113428" y="245314"/>
                </a:lnTo>
                <a:lnTo>
                  <a:pt x="120068" y="243553"/>
                </a:lnTo>
                <a:lnTo>
                  <a:pt x="127036" y="242379"/>
                </a:lnTo>
                <a:lnTo>
                  <a:pt x="205740" y="2171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94"/>
          <p:cNvSpPr/>
          <p:nvPr/>
        </p:nvSpPr>
        <p:spPr>
          <a:xfrm>
            <a:off x="3589020" y="4549139"/>
            <a:ext cx="182881" cy="57151"/>
          </a:xfrm>
          <a:custGeom>
            <a:avLst/>
            <a:gdLst/>
            <a:ahLst/>
            <a:cxnLst/>
            <a:rect l="0" t="0" r="0" b="0"/>
            <a:pathLst>
              <a:path w="182881" h="57151">
                <a:moveTo>
                  <a:pt x="0" y="57150"/>
                </a:moveTo>
                <a:lnTo>
                  <a:pt x="31817" y="41242"/>
                </a:lnTo>
                <a:lnTo>
                  <a:pt x="37722" y="38924"/>
                </a:lnTo>
                <a:lnTo>
                  <a:pt x="42928" y="37380"/>
                </a:lnTo>
                <a:lnTo>
                  <a:pt x="47668" y="36350"/>
                </a:lnTo>
                <a:lnTo>
                  <a:pt x="54639" y="34394"/>
                </a:lnTo>
                <a:lnTo>
                  <a:pt x="72544" y="28833"/>
                </a:lnTo>
                <a:lnTo>
                  <a:pt x="104044" y="18562"/>
                </a:lnTo>
                <a:lnTo>
                  <a:pt x="117623" y="14915"/>
                </a:lnTo>
                <a:lnTo>
                  <a:pt x="133025" y="11214"/>
                </a:lnTo>
                <a:lnTo>
                  <a:pt x="18288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95"/>
          <p:cNvSpPr/>
          <p:nvPr/>
        </p:nvSpPr>
        <p:spPr>
          <a:xfrm>
            <a:off x="3634740" y="4389119"/>
            <a:ext cx="160020" cy="57151"/>
          </a:xfrm>
          <a:custGeom>
            <a:avLst/>
            <a:gdLst/>
            <a:ahLst/>
            <a:cxnLst/>
            <a:rect l="0" t="0" r="0" b="0"/>
            <a:pathLst>
              <a:path w="160020" h="57151">
                <a:moveTo>
                  <a:pt x="0" y="57150"/>
                </a:moveTo>
                <a:lnTo>
                  <a:pt x="15909" y="41241"/>
                </a:lnTo>
                <a:lnTo>
                  <a:pt x="19495" y="38925"/>
                </a:lnTo>
                <a:lnTo>
                  <a:pt x="23157" y="37380"/>
                </a:lnTo>
                <a:lnTo>
                  <a:pt x="26868" y="36350"/>
                </a:lnTo>
                <a:lnTo>
                  <a:pt x="30612" y="34393"/>
                </a:lnTo>
                <a:lnTo>
                  <a:pt x="34378" y="31819"/>
                </a:lnTo>
                <a:lnTo>
                  <a:pt x="38158" y="28833"/>
                </a:lnTo>
                <a:lnTo>
                  <a:pt x="44488" y="25572"/>
                </a:lnTo>
                <a:lnTo>
                  <a:pt x="52519" y="22128"/>
                </a:lnTo>
                <a:lnTo>
                  <a:pt x="61683" y="18562"/>
                </a:lnTo>
                <a:lnTo>
                  <a:pt x="70332" y="16185"/>
                </a:lnTo>
                <a:lnTo>
                  <a:pt x="78637" y="14600"/>
                </a:lnTo>
                <a:lnTo>
                  <a:pt x="86715" y="13544"/>
                </a:lnTo>
                <a:lnTo>
                  <a:pt x="94640" y="11569"/>
                </a:lnTo>
                <a:lnTo>
                  <a:pt x="102463" y="8983"/>
                </a:lnTo>
                <a:lnTo>
                  <a:pt x="110219" y="5989"/>
                </a:lnTo>
                <a:lnTo>
                  <a:pt x="117929" y="3993"/>
                </a:lnTo>
                <a:lnTo>
                  <a:pt x="125609" y="2662"/>
                </a:lnTo>
                <a:lnTo>
                  <a:pt x="16001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96"/>
          <p:cNvSpPr/>
          <p:nvPr/>
        </p:nvSpPr>
        <p:spPr>
          <a:xfrm>
            <a:off x="3943548" y="4309109"/>
            <a:ext cx="342703" cy="386822"/>
          </a:xfrm>
          <a:custGeom>
            <a:avLst/>
            <a:gdLst/>
            <a:ahLst/>
            <a:cxnLst/>
            <a:rect l="0" t="0" r="0" b="0"/>
            <a:pathLst>
              <a:path w="342703" h="386822">
                <a:moveTo>
                  <a:pt x="228402" y="0"/>
                </a:moveTo>
                <a:lnTo>
                  <a:pt x="216266" y="0"/>
                </a:lnTo>
                <a:lnTo>
                  <a:pt x="211421" y="1270"/>
                </a:lnTo>
                <a:lnTo>
                  <a:pt x="202651" y="6069"/>
                </a:lnTo>
                <a:lnTo>
                  <a:pt x="194520" y="9047"/>
                </a:lnTo>
                <a:lnTo>
                  <a:pt x="190574" y="9842"/>
                </a:lnTo>
                <a:lnTo>
                  <a:pt x="182803" y="14111"/>
                </a:lnTo>
                <a:lnTo>
                  <a:pt x="175115" y="20242"/>
                </a:lnTo>
                <a:lnTo>
                  <a:pt x="167465" y="27200"/>
                </a:lnTo>
                <a:lnTo>
                  <a:pt x="162378" y="30834"/>
                </a:lnTo>
                <a:lnTo>
                  <a:pt x="156446" y="34526"/>
                </a:lnTo>
                <a:lnTo>
                  <a:pt x="149951" y="38257"/>
                </a:lnTo>
                <a:lnTo>
                  <a:pt x="139348" y="45790"/>
                </a:lnTo>
                <a:lnTo>
                  <a:pt x="129132" y="53372"/>
                </a:lnTo>
                <a:lnTo>
                  <a:pt x="122852" y="57171"/>
                </a:lnTo>
                <a:lnTo>
                  <a:pt x="116125" y="60974"/>
                </a:lnTo>
                <a:lnTo>
                  <a:pt x="110371" y="64780"/>
                </a:lnTo>
                <a:lnTo>
                  <a:pt x="100590" y="72395"/>
                </a:lnTo>
                <a:lnTo>
                  <a:pt x="93664" y="80013"/>
                </a:lnTo>
                <a:lnTo>
                  <a:pt x="85236" y="90172"/>
                </a:lnTo>
                <a:lnTo>
                  <a:pt x="75808" y="102025"/>
                </a:lnTo>
                <a:lnTo>
                  <a:pt x="68252" y="111197"/>
                </a:lnTo>
                <a:lnTo>
                  <a:pt x="61945" y="118581"/>
                </a:lnTo>
                <a:lnTo>
                  <a:pt x="56471" y="124774"/>
                </a:lnTo>
                <a:lnTo>
                  <a:pt x="51551" y="131443"/>
                </a:lnTo>
                <a:lnTo>
                  <a:pt x="47001" y="138429"/>
                </a:lnTo>
                <a:lnTo>
                  <a:pt x="42698" y="145626"/>
                </a:lnTo>
                <a:lnTo>
                  <a:pt x="38559" y="152964"/>
                </a:lnTo>
                <a:lnTo>
                  <a:pt x="30574" y="167891"/>
                </a:lnTo>
                <a:lnTo>
                  <a:pt x="26666" y="176697"/>
                </a:lnTo>
                <a:lnTo>
                  <a:pt x="22792" y="186378"/>
                </a:lnTo>
                <a:lnTo>
                  <a:pt x="15099" y="207295"/>
                </a:lnTo>
                <a:lnTo>
                  <a:pt x="7447" y="229291"/>
                </a:lnTo>
                <a:lnTo>
                  <a:pt x="4899" y="239221"/>
                </a:lnTo>
                <a:lnTo>
                  <a:pt x="3200" y="248381"/>
                </a:lnTo>
                <a:lnTo>
                  <a:pt x="2067" y="257027"/>
                </a:lnTo>
                <a:lnTo>
                  <a:pt x="1312" y="264062"/>
                </a:lnTo>
                <a:lnTo>
                  <a:pt x="473" y="275264"/>
                </a:lnTo>
                <a:lnTo>
                  <a:pt x="249" y="281300"/>
                </a:lnTo>
                <a:lnTo>
                  <a:pt x="0" y="294779"/>
                </a:lnTo>
                <a:lnTo>
                  <a:pt x="1204" y="300660"/>
                </a:lnTo>
                <a:lnTo>
                  <a:pt x="5929" y="310580"/>
                </a:lnTo>
                <a:lnTo>
                  <a:pt x="12261" y="319222"/>
                </a:lnTo>
                <a:lnTo>
                  <a:pt x="19309" y="328567"/>
                </a:lnTo>
                <a:lnTo>
                  <a:pt x="22967" y="334614"/>
                </a:lnTo>
                <a:lnTo>
                  <a:pt x="26675" y="341186"/>
                </a:lnTo>
                <a:lnTo>
                  <a:pt x="31687" y="346838"/>
                </a:lnTo>
                <a:lnTo>
                  <a:pt x="37569" y="351875"/>
                </a:lnTo>
                <a:lnTo>
                  <a:pt x="44030" y="356504"/>
                </a:lnTo>
                <a:lnTo>
                  <a:pt x="54595" y="365033"/>
                </a:lnTo>
                <a:lnTo>
                  <a:pt x="59191" y="369086"/>
                </a:lnTo>
                <a:lnTo>
                  <a:pt x="63524" y="371787"/>
                </a:lnTo>
                <a:lnTo>
                  <a:pt x="71726" y="374789"/>
                </a:lnTo>
                <a:lnTo>
                  <a:pt x="76962" y="376860"/>
                </a:lnTo>
                <a:lnTo>
                  <a:pt x="82991" y="379510"/>
                </a:lnTo>
                <a:lnTo>
                  <a:pt x="89551" y="382546"/>
                </a:lnTo>
                <a:lnTo>
                  <a:pt x="96465" y="384571"/>
                </a:lnTo>
                <a:lnTo>
                  <a:pt x="103614" y="385921"/>
                </a:lnTo>
                <a:lnTo>
                  <a:pt x="110920" y="386821"/>
                </a:lnTo>
                <a:lnTo>
                  <a:pt x="118330" y="386151"/>
                </a:lnTo>
                <a:lnTo>
                  <a:pt x="125811" y="384434"/>
                </a:lnTo>
                <a:lnTo>
                  <a:pt x="133338" y="382019"/>
                </a:lnTo>
                <a:lnTo>
                  <a:pt x="139626" y="380410"/>
                </a:lnTo>
                <a:lnTo>
                  <a:pt x="149999" y="378621"/>
                </a:lnTo>
                <a:lnTo>
                  <a:pt x="154543" y="376874"/>
                </a:lnTo>
                <a:lnTo>
                  <a:pt x="162979" y="371547"/>
                </a:lnTo>
                <a:lnTo>
                  <a:pt x="170962" y="368332"/>
                </a:lnTo>
                <a:lnTo>
                  <a:pt x="180013" y="365633"/>
                </a:lnTo>
                <a:lnTo>
                  <a:pt x="185982" y="363136"/>
                </a:lnTo>
                <a:lnTo>
                  <a:pt x="192502" y="360200"/>
                </a:lnTo>
                <a:lnTo>
                  <a:pt x="199389" y="355704"/>
                </a:lnTo>
                <a:lnTo>
                  <a:pt x="206520" y="350166"/>
                </a:lnTo>
                <a:lnTo>
                  <a:pt x="213813" y="343934"/>
                </a:lnTo>
                <a:lnTo>
                  <a:pt x="219946" y="337239"/>
                </a:lnTo>
                <a:lnTo>
                  <a:pt x="225305" y="330237"/>
                </a:lnTo>
                <a:lnTo>
                  <a:pt x="230147" y="323028"/>
                </a:lnTo>
                <a:lnTo>
                  <a:pt x="235527" y="311631"/>
                </a:lnTo>
                <a:lnTo>
                  <a:pt x="237919" y="301063"/>
                </a:lnTo>
                <a:lnTo>
                  <a:pt x="238556" y="294689"/>
                </a:lnTo>
                <a:lnTo>
                  <a:pt x="239265" y="282103"/>
                </a:lnTo>
                <a:lnTo>
                  <a:pt x="239757" y="265671"/>
                </a:lnTo>
                <a:lnTo>
                  <a:pt x="236412" y="260740"/>
                </a:lnTo>
                <a:lnTo>
                  <a:pt x="233741" y="257647"/>
                </a:lnTo>
                <a:lnTo>
                  <a:pt x="230692" y="255585"/>
                </a:lnTo>
                <a:lnTo>
                  <a:pt x="220058" y="252275"/>
                </a:lnTo>
                <a:lnTo>
                  <a:pt x="219029" y="252004"/>
                </a:lnTo>
                <a:lnTo>
                  <a:pt x="211113" y="248315"/>
                </a:lnTo>
                <a:lnTo>
                  <a:pt x="205446" y="245554"/>
                </a:lnTo>
                <a:lnTo>
                  <a:pt x="195318" y="243713"/>
                </a:lnTo>
                <a:lnTo>
                  <a:pt x="182216" y="242485"/>
                </a:lnTo>
                <a:lnTo>
                  <a:pt x="158344" y="241121"/>
                </a:lnTo>
                <a:lnTo>
                  <a:pt x="151968" y="240515"/>
                </a:lnTo>
                <a:lnTo>
                  <a:pt x="155856" y="239084"/>
                </a:lnTo>
                <a:lnTo>
                  <a:pt x="163528" y="236859"/>
                </a:lnTo>
                <a:lnTo>
                  <a:pt x="173723" y="234107"/>
                </a:lnTo>
                <a:lnTo>
                  <a:pt x="205370" y="224274"/>
                </a:lnTo>
                <a:lnTo>
                  <a:pt x="224477" y="218096"/>
                </a:lnTo>
                <a:lnTo>
                  <a:pt x="242295" y="212708"/>
                </a:lnTo>
                <a:lnTo>
                  <a:pt x="275640" y="203334"/>
                </a:lnTo>
                <a:lnTo>
                  <a:pt x="287834" y="200326"/>
                </a:lnTo>
                <a:lnTo>
                  <a:pt x="297233" y="198321"/>
                </a:lnTo>
                <a:lnTo>
                  <a:pt x="304769" y="196984"/>
                </a:lnTo>
                <a:lnTo>
                  <a:pt x="312333" y="197363"/>
                </a:lnTo>
                <a:lnTo>
                  <a:pt x="319916" y="198885"/>
                </a:lnTo>
                <a:lnTo>
                  <a:pt x="342702" y="20574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97"/>
          <p:cNvSpPr/>
          <p:nvPr/>
        </p:nvSpPr>
        <p:spPr>
          <a:xfrm>
            <a:off x="5052101" y="3817620"/>
            <a:ext cx="296609" cy="320040"/>
          </a:xfrm>
          <a:custGeom>
            <a:avLst/>
            <a:gdLst/>
            <a:ahLst/>
            <a:cxnLst/>
            <a:rect l="0" t="0" r="0" b="0"/>
            <a:pathLst>
              <a:path w="296609" h="320040">
                <a:moveTo>
                  <a:pt x="11389" y="0"/>
                </a:moveTo>
                <a:lnTo>
                  <a:pt x="5321" y="18203"/>
                </a:lnTo>
                <a:lnTo>
                  <a:pt x="3533" y="24835"/>
                </a:lnTo>
                <a:lnTo>
                  <a:pt x="2342" y="30526"/>
                </a:lnTo>
                <a:lnTo>
                  <a:pt x="1547" y="35591"/>
                </a:lnTo>
                <a:lnTo>
                  <a:pt x="1018" y="50397"/>
                </a:lnTo>
                <a:lnTo>
                  <a:pt x="98" y="151605"/>
                </a:lnTo>
                <a:lnTo>
                  <a:pt x="1322" y="164569"/>
                </a:lnTo>
                <a:lnTo>
                  <a:pt x="3407" y="175753"/>
                </a:lnTo>
                <a:lnTo>
                  <a:pt x="6068" y="185748"/>
                </a:lnTo>
                <a:lnTo>
                  <a:pt x="7841" y="196222"/>
                </a:lnTo>
                <a:lnTo>
                  <a:pt x="9024" y="207015"/>
                </a:lnTo>
                <a:lnTo>
                  <a:pt x="9812" y="218020"/>
                </a:lnTo>
                <a:lnTo>
                  <a:pt x="10338" y="227896"/>
                </a:lnTo>
                <a:lnTo>
                  <a:pt x="10921" y="245643"/>
                </a:lnTo>
                <a:lnTo>
                  <a:pt x="11296" y="277733"/>
                </a:lnTo>
                <a:lnTo>
                  <a:pt x="11370" y="298371"/>
                </a:lnTo>
                <a:lnTo>
                  <a:pt x="11385" y="297415"/>
                </a:lnTo>
                <a:lnTo>
                  <a:pt x="5320" y="279046"/>
                </a:lnTo>
                <a:lnTo>
                  <a:pt x="3533" y="269851"/>
                </a:lnTo>
                <a:lnTo>
                  <a:pt x="2341" y="259910"/>
                </a:lnTo>
                <a:lnTo>
                  <a:pt x="1018" y="241245"/>
                </a:lnTo>
                <a:lnTo>
                  <a:pt x="429" y="228716"/>
                </a:lnTo>
                <a:lnTo>
                  <a:pt x="168" y="215528"/>
                </a:lnTo>
                <a:lnTo>
                  <a:pt x="0" y="180297"/>
                </a:lnTo>
                <a:lnTo>
                  <a:pt x="2526" y="167188"/>
                </a:lnTo>
                <a:lnTo>
                  <a:pt x="6750" y="152098"/>
                </a:lnTo>
                <a:lnTo>
                  <a:pt x="12106" y="135689"/>
                </a:lnTo>
                <a:lnTo>
                  <a:pt x="16947" y="122209"/>
                </a:lnTo>
                <a:lnTo>
                  <a:pt x="21444" y="110682"/>
                </a:lnTo>
                <a:lnTo>
                  <a:pt x="25712" y="100458"/>
                </a:lnTo>
                <a:lnTo>
                  <a:pt x="28558" y="92372"/>
                </a:lnTo>
                <a:lnTo>
                  <a:pt x="30455" y="85711"/>
                </a:lnTo>
                <a:lnTo>
                  <a:pt x="31719" y="80001"/>
                </a:lnTo>
                <a:lnTo>
                  <a:pt x="33832" y="76193"/>
                </a:lnTo>
                <a:lnTo>
                  <a:pt x="36511" y="73656"/>
                </a:lnTo>
                <a:lnTo>
                  <a:pt x="39567" y="71963"/>
                </a:lnTo>
                <a:lnTo>
                  <a:pt x="44144" y="68295"/>
                </a:lnTo>
                <a:lnTo>
                  <a:pt x="49736" y="63310"/>
                </a:lnTo>
                <a:lnTo>
                  <a:pt x="56003" y="57446"/>
                </a:lnTo>
                <a:lnTo>
                  <a:pt x="61451" y="53537"/>
                </a:lnTo>
                <a:lnTo>
                  <a:pt x="66354" y="50931"/>
                </a:lnTo>
                <a:lnTo>
                  <a:pt x="75187" y="48036"/>
                </a:lnTo>
                <a:lnTo>
                  <a:pt x="83347" y="46749"/>
                </a:lnTo>
                <a:lnTo>
                  <a:pt x="91207" y="46177"/>
                </a:lnTo>
                <a:lnTo>
                  <a:pt x="95080" y="46025"/>
                </a:lnTo>
                <a:lnTo>
                  <a:pt x="98933" y="47193"/>
                </a:lnTo>
                <a:lnTo>
                  <a:pt x="106601" y="51878"/>
                </a:lnTo>
                <a:lnTo>
                  <a:pt x="114242" y="54806"/>
                </a:lnTo>
                <a:lnTo>
                  <a:pt x="118057" y="55587"/>
                </a:lnTo>
                <a:lnTo>
                  <a:pt x="125684" y="59842"/>
                </a:lnTo>
                <a:lnTo>
                  <a:pt x="129495" y="62755"/>
                </a:lnTo>
                <a:lnTo>
                  <a:pt x="133306" y="67236"/>
                </a:lnTo>
                <a:lnTo>
                  <a:pt x="137117" y="72764"/>
                </a:lnTo>
                <a:lnTo>
                  <a:pt x="140928" y="78989"/>
                </a:lnTo>
                <a:lnTo>
                  <a:pt x="144737" y="85679"/>
                </a:lnTo>
                <a:lnTo>
                  <a:pt x="152358" y="99886"/>
                </a:lnTo>
                <a:lnTo>
                  <a:pt x="154899" y="107231"/>
                </a:lnTo>
                <a:lnTo>
                  <a:pt x="156592" y="114667"/>
                </a:lnTo>
                <a:lnTo>
                  <a:pt x="157721" y="122165"/>
                </a:lnTo>
                <a:lnTo>
                  <a:pt x="159744" y="132243"/>
                </a:lnTo>
                <a:lnTo>
                  <a:pt x="165377" y="156988"/>
                </a:lnTo>
                <a:lnTo>
                  <a:pt x="167388" y="168158"/>
                </a:lnTo>
                <a:lnTo>
                  <a:pt x="168728" y="178145"/>
                </a:lnTo>
                <a:lnTo>
                  <a:pt x="169622" y="187344"/>
                </a:lnTo>
                <a:lnTo>
                  <a:pt x="170217" y="199826"/>
                </a:lnTo>
                <a:lnTo>
                  <a:pt x="170879" y="230628"/>
                </a:lnTo>
                <a:lnTo>
                  <a:pt x="169786" y="242651"/>
                </a:lnTo>
                <a:lnTo>
                  <a:pt x="167786" y="251938"/>
                </a:lnTo>
                <a:lnTo>
                  <a:pt x="165184" y="259398"/>
                </a:lnTo>
                <a:lnTo>
                  <a:pt x="163449" y="263102"/>
                </a:lnTo>
                <a:lnTo>
                  <a:pt x="162292" y="264301"/>
                </a:lnTo>
                <a:lnTo>
                  <a:pt x="161521" y="263830"/>
                </a:lnTo>
                <a:lnTo>
                  <a:pt x="161007" y="262247"/>
                </a:lnTo>
                <a:lnTo>
                  <a:pt x="160283" y="252680"/>
                </a:lnTo>
                <a:lnTo>
                  <a:pt x="160114" y="240995"/>
                </a:lnTo>
                <a:lnTo>
                  <a:pt x="161339" y="235593"/>
                </a:lnTo>
                <a:lnTo>
                  <a:pt x="166087" y="226204"/>
                </a:lnTo>
                <a:lnTo>
                  <a:pt x="169131" y="218113"/>
                </a:lnTo>
                <a:lnTo>
                  <a:pt x="172430" y="207638"/>
                </a:lnTo>
                <a:lnTo>
                  <a:pt x="175900" y="195576"/>
                </a:lnTo>
                <a:lnTo>
                  <a:pt x="182022" y="179913"/>
                </a:lnTo>
                <a:lnTo>
                  <a:pt x="189915" y="161852"/>
                </a:lnTo>
                <a:lnTo>
                  <a:pt x="198986" y="142191"/>
                </a:lnTo>
                <a:lnTo>
                  <a:pt x="206304" y="127814"/>
                </a:lnTo>
                <a:lnTo>
                  <a:pt x="212452" y="116959"/>
                </a:lnTo>
                <a:lnTo>
                  <a:pt x="217821" y="108453"/>
                </a:lnTo>
                <a:lnTo>
                  <a:pt x="223940" y="100242"/>
                </a:lnTo>
                <a:lnTo>
                  <a:pt x="230560" y="92227"/>
                </a:lnTo>
                <a:lnTo>
                  <a:pt x="243418" y="77820"/>
                </a:lnTo>
                <a:lnTo>
                  <a:pt x="253366" y="67183"/>
                </a:lnTo>
                <a:lnTo>
                  <a:pt x="257797" y="63838"/>
                </a:lnTo>
                <a:lnTo>
                  <a:pt x="266107" y="60122"/>
                </a:lnTo>
                <a:lnTo>
                  <a:pt x="270101" y="60401"/>
                </a:lnTo>
                <a:lnTo>
                  <a:pt x="274033" y="61857"/>
                </a:lnTo>
                <a:lnTo>
                  <a:pt x="277925" y="64098"/>
                </a:lnTo>
                <a:lnTo>
                  <a:pt x="280520" y="66862"/>
                </a:lnTo>
                <a:lnTo>
                  <a:pt x="282249" y="69974"/>
                </a:lnTo>
                <a:lnTo>
                  <a:pt x="285441" y="78089"/>
                </a:lnTo>
                <a:lnTo>
                  <a:pt x="291093" y="90163"/>
                </a:lnTo>
                <a:lnTo>
                  <a:pt x="293108" y="96939"/>
                </a:lnTo>
                <a:lnTo>
                  <a:pt x="294452" y="103996"/>
                </a:lnTo>
                <a:lnTo>
                  <a:pt x="295347" y="111240"/>
                </a:lnTo>
                <a:lnTo>
                  <a:pt x="295945" y="121150"/>
                </a:lnTo>
                <a:lnTo>
                  <a:pt x="296608" y="145707"/>
                </a:lnTo>
                <a:lnTo>
                  <a:pt x="295515" y="163178"/>
                </a:lnTo>
                <a:lnTo>
                  <a:pt x="293516" y="183715"/>
                </a:lnTo>
                <a:lnTo>
                  <a:pt x="290913" y="206297"/>
                </a:lnTo>
                <a:lnTo>
                  <a:pt x="287909" y="222621"/>
                </a:lnTo>
                <a:lnTo>
                  <a:pt x="284635" y="234774"/>
                </a:lnTo>
                <a:lnTo>
                  <a:pt x="281183" y="244146"/>
                </a:lnTo>
                <a:lnTo>
                  <a:pt x="280151" y="256744"/>
                </a:lnTo>
                <a:lnTo>
                  <a:pt x="280734" y="271492"/>
                </a:lnTo>
                <a:lnTo>
                  <a:pt x="285708" y="3200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98"/>
          <p:cNvSpPr/>
          <p:nvPr/>
        </p:nvSpPr>
        <p:spPr>
          <a:xfrm>
            <a:off x="5522809" y="3851909"/>
            <a:ext cx="180762" cy="240031"/>
          </a:xfrm>
          <a:custGeom>
            <a:avLst/>
            <a:gdLst/>
            <a:ahLst/>
            <a:cxnLst/>
            <a:rect l="0" t="0" r="0" b="0"/>
            <a:pathLst>
              <a:path w="180762" h="240031">
                <a:moveTo>
                  <a:pt x="146470" y="0"/>
                </a:moveTo>
                <a:lnTo>
                  <a:pt x="146470" y="6069"/>
                </a:lnTo>
                <a:lnTo>
                  <a:pt x="147741" y="9126"/>
                </a:lnTo>
                <a:lnTo>
                  <a:pt x="152538" y="15909"/>
                </a:lnTo>
                <a:lnTo>
                  <a:pt x="153056" y="18226"/>
                </a:lnTo>
                <a:lnTo>
                  <a:pt x="152131" y="19771"/>
                </a:lnTo>
                <a:lnTo>
                  <a:pt x="150243" y="20801"/>
                </a:lnTo>
                <a:lnTo>
                  <a:pt x="146446" y="24028"/>
                </a:lnTo>
                <a:lnTo>
                  <a:pt x="141374" y="28718"/>
                </a:lnTo>
                <a:lnTo>
                  <a:pt x="121051" y="48430"/>
                </a:lnTo>
                <a:lnTo>
                  <a:pt x="108741" y="60634"/>
                </a:lnTo>
                <a:lnTo>
                  <a:pt x="102268" y="65823"/>
                </a:lnTo>
                <a:lnTo>
                  <a:pt x="94142" y="71822"/>
                </a:lnTo>
                <a:lnTo>
                  <a:pt x="84915" y="78361"/>
                </a:lnTo>
                <a:lnTo>
                  <a:pt x="77494" y="85261"/>
                </a:lnTo>
                <a:lnTo>
                  <a:pt x="71276" y="92401"/>
                </a:lnTo>
                <a:lnTo>
                  <a:pt x="65861" y="99701"/>
                </a:lnTo>
                <a:lnTo>
                  <a:pt x="60981" y="105837"/>
                </a:lnTo>
                <a:lnTo>
                  <a:pt x="56457" y="111198"/>
                </a:lnTo>
                <a:lnTo>
                  <a:pt x="52172" y="116042"/>
                </a:lnTo>
                <a:lnTo>
                  <a:pt x="48045" y="119272"/>
                </a:lnTo>
                <a:lnTo>
                  <a:pt x="44023" y="121425"/>
                </a:lnTo>
                <a:lnTo>
                  <a:pt x="40073" y="122860"/>
                </a:lnTo>
                <a:lnTo>
                  <a:pt x="36169" y="125087"/>
                </a:lnTo>
                <a:lnTo>
                  <a:pt x="32296" y="127841"/>
                </a:lnTo>
                <a:lnTo>
                  <a:pt x="23023" y="135320"/>
                </a:lnTo>
                <a:lnTo>
                  <a:pt x="18368" y="139729"/>
                </a:lnTo>
                <a:lnTo>
                  <a:pt x="5032" y="152908"/>
                </a:lnTo>
                <a:lnTo>
                  <a:pt x="2648" y="156549"/>
                </a:lnTo>
                <a:lnTo>
                  <a:pt x="0" y="163981"/>
                </a:lnTo>
                <a:lnTo>
                  <a:pt x="563" y="167741"/>
                </a:lnTo>
                <a:lnTo>
                  <a:pt x="2209" y="171517"/>
                </a:lnTo>
                <a:lnTo>
                  <a:pt x="4576" y="175305"/>
                </a:lnTo>
                <a:lnTo>
                  <a:pt x="7424" y="179100"/>
                </a:lnTo>
                <a:lnTo>
                  <a:pt x="10593" y="182900"/>
                </a:lnTo>
                <a:lnTo>
                  <a:pt x="13975" y="186704"/>
                </a:lnTo>
                <a:lnTo>
                  <a:pt x="17500" y="189239"/>
                </a:lnTo>
                <a:lnTo>
                  <a:pt x="21121" y="190930"/>
                </a:lnTo>
                <a:lnTo>
                  <a:pt x="24804" y="192056"/>
                </a:lnTo>
                <a:lnTo>
                  <a:pt x="29800" y="194078"/>
                </a:lnTo>
                <a:lnTo>
                  <a:pt x="35670" y="196695"/>
                </a:lnTo>
                <a:lnTo>
                  <a:pt x="42123" y="199710"/>
                </a:lnTo>
                <a:lnTo>
                  <a:pt x="47696" y="201720"/>
                </a:lnTo>
                <a:lnTo>
                  <a:pt x="52681" y="203060"/>
                </a:lnTo>
                <a:lnTo>
                  <a:pt x="94077" y="211279"/>
                </a:lnTo>
                <a:lnTo>
                  <a:pt x="106462" y="213243"/>
                </a:lnTo>
                <a:lnTo>
                  <a:pt x="117258" y="214552"/>
                </a:lnTo>
                <a:lnTo>
                  <a:pt x="126995" y="215425"/>
                </a:lnTo>
                <a:lnTo>
                  <a:pt x="134757" y="217277"/>
                </a:lnTo>
                <a:lnTo>
                  <a:pt x="141202" y="219781"/>
                </a:lnTo>
                <a:lnTo>
                  <a:pt x="154602" y="226859"/>
                </a:lnTo>
                <a:lnTo>
                  <a:pt x="159821" y="231213"/>
                </a:lnTo>
                <a:lnTo>
                  <a:pt x="162991" y="234152"/>
                </a:lnTo>
                <a:lnTo>
                  <a:pt x="166374" y="236112"/>
                </a:lnTo>
                <a:lnTo>
                  <a:pt x="169900" y="237418"/>
                </a:lnTo>
                <a:lnTo>
                  <a:pt x="180761"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99"/>
          <p:cNvSpPr/>
          <p:nvPr/>
        </p:nvSpPr>
        <p:spPr>
          <a:xfrm>
            <a:off x="5897879" y="3760470"/>
            <a:ext cx="34292" cy="342901"/>
          </a:xfrm>
          <a:custGeom>
            <a:avLst/>
            <a:gdLst/>
            <a:ahLst/>
            <a:cxnLst/>
            <a:rect l="0" t="0" r="0" b="0"/>
            <a:pathLst>
              <a:path w="34292" h="342901">
                <a:moveTo>
                  <a:pt x="0" y="0"/>
                </a:moveTo>
                <a:lnTo>
                  <a:pt x="6069" y="18203"/>
                </a:lnTo>
                <a:lnTo>
                  <a:pt x="7856" y="24835"/>
                </a:lnTo>
                <a:lnTo>
                  <a:pt x="9048" y="30526"/>
                </a:lnTo>
                <a:lnTo>
                  <a:pt x="9842" y="35591"/>
                </a:lnTo>
                <a:lnTo>
                  <a:pt x="10371" y="41507"/>
                </a:lnTo>
                <a:lnTo>
                  <a:pt x="10725" y="47991"/>
                </a:lnTo>
                <a:lnTo>
                  <a:pt x="11221" y="65866"/>
                </a:lnTo>
                <a:lnTo>
                  <a:pt x="11291" y="70580"/>
                </a:lnTo>
                <a:lnTo>
                  <a:pt x="12607" y="78804"/>
                </a:lnTo>
                <a:lnTo>
                  <a:pt x="14755" y="89365"/>
                </a:lnTo>
                <a:lnTo>
                  <a:pt x="17457" y="101487"/>
                </a:lnTo>
                <a:lnTo>
                  <a:pt x="19259" y="112108"/>
                </a:lnTo>
                <a:lnTo>
                  <a:pt x="20459" y="121728"/>
                </a:lnTo>
                <a:lnTo>
                  <a:pt x="21260" y="130682"/>
                </a:lnTo>
                <a:lnTo>
                  <a:pt x="23063" y="140461"/>
                </a:lnTo>
                <a:lnTo>
                  <a:pt x="25536" y="150791"/>
                </a:lnTo>
                <a:lnTo>
                  <a:pt x="28454" y="161487"/>
                </a:lnTo>
                <a:lnTo>
                  <a:pt x="30400" y="171158"/>
                </a:lnTo>
                <a:lnTo>
                  <a:pt x="31697" y="180145"/>
                </a:lnTo>
                <a:lnTo>
                  <a:pt x="32561" y="188676"/>
                </a:lnTo>
                <a:lnTo>
                  <a:pt x="33138" y="203254"/>
                </a:lnTo>
                <a:lnTo>
                  <a:pt x="33522" y="221863"/>
                </a:lnTo>
                <a:lnTo>
                  <a:pt x="34291"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00"/>
          <p:cNvSpPr/>
          <p:nvPr/>
        </p:nvSpPr>
        <p:spPr>
          <a:xfrm>
            <a:off x="5897879" y="3737773"/>
            <a:ext cx="273789" cy="331307"/>
          </a:xfrm>
          <a:custGeom>
            <a:avLst/>
            <a:gdLst/>
            <a:ahLst/>
            <a:cxnLst/>
            <a:rect l="0" t="0" r="0" b="0"/>
            <a:pathLst>
              <a:path w="273789" h="331307">
                <a:moveTo>
                  <a:pt x="0" y="34127"/>
                </a:moveTo>
                <a:lnTo>
                  <a:pt x="12137" y="21991"/>
                </a:lnTo>
                <a:lnTo>
                  <a:pt x="16981" y="18416"/>
                </a:lnTo>
                <a:lnTo>
                  <a:pt x="21481" y="16033"/>
                </a:lnTo>
                <a:lnTo>
                  <a:pt x="25751" y="14444"/>
                </a:lnTo>
                <a:lnTo>
                  <a:pt x="28597" y="12115"/>
                </a:lnTo>
                <a:lnTo>
                  <a:pt x="30495" y="9292"/>
                </a:lnTo>
                <a:lnTo>
                  <a:pt x="31760" y="6140"/>
                </a:lnTo>
                <a:lnTo>
                  <a:pt x="35144" y="4039"/>
                </a:lnTo>
                <a:lnTo>
                  <a:pt x="39939" y="2638"/>
                </a:lnTo>
                <a:lnTo>
                  <a:pt x="45677" y="1704"/>
                </a:lnTo>
                <a:lnTo>
                  <a:pt x="50771" y="1082"/>
                </a:lnTo>
                <a:lnTo>
                  <a:pt x="55438" y="667"/>
                </a:lnTo>
                <a:lnTo>
                  <a:pt x="59819" y="390"/>
                </a:lnTo>
                <a:lnTo>
                  <a:pt x="78233" y="82"/>
                </a:lnTo>
                <a:lnTo>
                  <a:pt x="90256" y="0"/>
                </a:lnTo>
                <a:lnTo>
                  <a:pt x="100811" y="1216"/>
                </a:lnTo>
                <a:lnTo>
                  <a:pt x="110387" y="3296"/>
                </a:lnTo>
                <a:lnTo>
                  <a:pt x="119312" y="5953"/>
                </a:lnTo>
                <a:lnTo>
                  <a:pt x="126531" y="7724"/>
                </a:lnTo>
                <a:lnTo>
                  <a:pt x="132615" y="8905"/>
                </a:lnTo>
                <a:lnTo>
                  <a:pt x="137940" y="9692"/>
                </a:lnTo>
                <a:lnTo>
                  <a:pt x="144030" y="11487"/>
                </a:lnTo>
                <a:lnTo>
                  <a:pt x="150630" y="13953"/>
                </a:lnTo>
                <a:lnTo>
                  <a:pt x="157570" y="16868"/>
                </a:lnTo>
                <a:lnTo>
                  <a:pt x="164737" y="20080"/>
                </a:lnTo>
                <a:lnTo>
                  <a:pt x="179474" y="27037"/>
                </a:lnTo>
                <a:lnTo>
                  <a:pt x="185689" y="30671"/>
                </a:lnTo>
                <a:lnTo>
                  <a:pt x="191103" y="34363"/>
                </a:lnTo>
                <a:lnTo>
                  <a:pt x="195983" y="38094"/>
                </a:lnTo>
                <a:lnTo>
                  <a:pt x="200505" y="41851"/>
                </a:lnTo>
                <a:lnTo>
                  <a:pt x="208918" y="49413"/>
                </a:lnTo>
                <a:lnTo>
                  <a:pt x="214208" y="53208"/>
                </a:lnTo>
                <a:lnTo>
                  <a:pt x="220276" y="57007"/>
                </a:lnTo>
                <a:lnTo>
                  <a:pt x="226861" y="60810"/>
                </a:lnTo>
                <a:lnTo>
                  <a:pt x="232520" y="65886"/>
                </a:lnTo>
                <a:lnTo>
                  <a:pt x="237563" y="71809"/>
                </a:lnTo>
                <a:lnTo>
                  <a:pt x="242196" y="78298"/>
                </a:lnTo>
                <a:lnTo>
                  <a:pt x="246554" y="83894"/>
                </a:lnTo>
                <a:lnTo>
                  <a:pt x="254783" y="93499"/>
                </a:lnTo>
                <a:lnTo>
                  <a:pt x="257486" y="99108"/>
                </a:lnTo>
                <a:lnTo>
                  <a:pt x="259287" y="105387"/>
                </a:lnTo>
                <a:lnTo>
                  <a:pt x="260488" y="112114"/>
                </a:lnTo>
                <a:lnTo>
                  <a:pt x="262559" y="117868"/>
                </a:lnTo>
                <a:lnTo>
                  <a:pt x="268247" y="127648"/>
                </a:lnTo>
                <a:lnTo>
                  <a:pt x="270272" y="133305"/>
                </a:lnTo>
                <a:lnTo>
                  <a:pt x="271621" y="139615"/>
                </a:lnTo>
                <a:lnTo>
                  <a:pt x="272521" y="146362"/>
                </a:lnTo>
                <a:lnTo>
                  <a:pt x="273121" y="152131"/>
                </a:lnTo>
                <a:lnTo>
                  <a:pt x="273788" y="161926"/>
                </a:lnTo>
                <a:lnTo>
                  <a:pt x="272695" y="167586"/>
                </a:lnTo>
                <a:lnTo>
                  <a:pt x="270697" y="173900"/>
                </a:lnTo>
                <a:lnTo>
                  <a:pt x="268095" y="180649"/>
                </a:lnTo>
                <a:lnTo>
                  <a:pt x="266360" y="187688"/>
                </a:lnTo>
                <a:lnTo>
                  <a:pt x="265204" y="194921"/>
                </a:lnTo>
                <a:lnTo>
                  <a:pt x="264432" y="202283"/>
                </a:lnTo>
                <a:lnTo>
                  <a:pt x="262648" y="208460"/>
                </a:lnTo>
                <a:lnTo>
                  <a:pt x="257279" y="218711"/>
                </a:lnTo>
                <a:lnTo>
                  <a:pt x="251530" y="225763"/>
                </a:lnTo>
                <a:lnTo>
                  <a:pt x="243887" y="234274"/>
                </a:lnTo>
                <a:lnTo>
                  <a:pt x="221700" y="257683"/>
                </a:lnTo>
                <a:lnTo>
                  <a:pt x="176615" y="303237"/>
                </a:lnTo>
                <a:lnTo>
                  <a:pt x="171083" y="308784"/>
                </a:lnTo>
                <a:lnTo>
                  <a:pt x="166126" y="312481"/>
                </a:lnTo>
                <a:lnTo>
                  <a:pt x="161551" y="314946"/>
                </a:lnTo>
                <a:lnTo>
                  <a:pt x="157231" y="316590"/>
                </a:lnTo>
                <a:lnTo>
                  <a:pt x="151811" y="318955"/>
                </a:lnTo>
                <a:lnTo>
                  <a:pt x="139015" y="324970"/>
                </a:lnTo>
                <a:lnTo>
                  <a:pt x="132047" y="327083"/>
                </a:lnTo>
                <a:lnTo>
                  <a:pt x="124861" y="328490"/>
                </a:lnTo>
                <a:lnTo>
                  <a:pt x="91441" y="33130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01"/>
          <p:cNvSpPr/>
          <p:nvPr/>
        </p:nvSpPr>
        <p:spPr>
          <a:xfrm>
            <a:off x="6252209" y="3749039"/>
            <a:ext cx="228601" cy="261088"/>
          </a:xfrm>
          <a:custGeom>
            <a:avLst/>
            <a:gdLst/>
            <a:ahLst/>
            <a:cxnLst/>
            <a:rect l="0" t="0" r="0" b="0"/>
            <a:pathLst>
              <a:path w="228601" h="261088">
                <a:moveTo>
                  <a:pt x="0" y="0"/>
                </a:moveTo>
                <a:lnTo>
                  <a:pt x="0" y="18204"/>
                </a:lnTo>
                <a:lnTo>
                  <a:pt x="1271" y="24836"/>
                </a:lnTo>
                <a:lnTo>
                  <a:pt x="3387" y="30527"/>
                </a:lnTo>
                <a:lnTo>
                  <a:pt x="6069" y="35592"/>
                </a:lnTo>
                <a:lnTo>
                  <a:pt x="7856" y="41508"/>
                </a:lnTo>
                <a:lnTo>
                  <a:pt x="9047" y="47992"/>
                </a:lnTo>
                <a:lnTo>
                  <a:pt x="9842" y="54855"/>
                </a:lnTo>
                <a:lnTo>
                  <a:pt x="10371" y="69590"/>
                </a:lnTo>
                <a:lnTo>
                  <a:pt x="11291" y="164308"/>
                </a:lnTo>
                <a:lnTo>
                  <a:pt x="12607" y="175579"/>
                </a:lnTo>
                <a:lnTo>
                  <a:pt x="14755" y="184363"/>
                </a:lnTo>
                <a:lnTo>
                  <a:pt x="17457" y="191489"/>
                </a:lnTo>
                <a:lnTo>
                  <a:pt x="20528" y="198780"/>
                </a:lnTo>
                <a:lnTo>
                  <a:pt x="23845" y="206180"/>
                </a:lnTo>
                <a:lnTo>
                  <a:pt x="27327" y="213653"/>
                </a:lnTo>
                <a:lnTo>
                  <a:pt x="30918" y="219906"/>
                </a:lnTo>
                <a:lnTo>
                  <a:pt x="34583" y="225344"/>
                </a:lnTo>
                <a:lnTo>
                  <a:pt x="38296" y="230239"/>
                </a:lnTo>
                <a:lnTo>
                  <a:pt x="40770" y="234773"/>
                </a:lnTo>
                <a:lnTo>
                  <a:pt x="42421" y="239066"/>
                </a:lnTo>
                <a:lnTo>
                  <a:pt x="43520" y="243197"/>
                </a:lnTo>
                <a:lnTo>
                  <a:pt x="45524" y="245952"/>
                </a:lnTo>
                <a:lnTo>
                  <a:pt x="48129" y="247788"/>
                </a:lnTo>
                <a:lnTo>
                  <a:pt x="51137" y="249012"/>
                </a:lnTo>
                <a:lnTo>
                  <a:pt x="55681" y="251098"/>
                </a:lnTo>
                <a:lnTo>
                  <a:pt x="67505" y="256803"/>
                </a:lnTo>
                <a:lnTo>
                  <a:pt x="72943" y="258832"/>
                </a:lnTo>
                <a:lnTo>
                  <a:pt x="77839" y="260185"/>
                </a:lnTo>
                <a:lnTo>
                  <a:pt x="82372" y="261087"/>
                </a:lnTo>
                <a:lnTo>
                  <a:pt x="89205" y="260418"/>
                </a:lnTo>
                <a:lnTo>
                  <a:pt x="97570" y="258702"/>
                </a:lnTo>
                <a:lnTo>
                  <a:pt x="106957" y="256288"/>
                </a:lnTo>
                <a:lnTo>
                  <a:pt x="114484" y="254679"/>
                </a:lnTo>
                <a:lnTo>
                  <a:pt x="120774" y="253606"/>
                </a:lnTo>
                <a:lnTo>
                  <a:pt x="126236" y="252891"/>
                </a:lnTo>
                <a:lnTo>
                  <a:pt x="133688" y="251144"/>
                </a:lnTo>
                <a:lnTo>
                  <a:pt x="142465" y="248710"/>
                </a:lnTo>
                <a:lnTo>
                  <a:pt x="152127" y="245817"/>
                </a:lnTo>
                <a:lnTo>
                  <a:pt x="161108" y="242618"/>
                </a:lnTo>
                <a:lnTo>
                  <a:pt x="169636" y="239216"/>
                </a:lnTo>
                <a:lnTo>
                  <a:pt x="177860" y="235677"/>
                </a:lnTo>
                <a:lnTo>
                  <a:pt x="185884" y="233318"/>
                </a:lnTo>
                <a:lnTo>
                  <a:pt x="193773" y="231746"/>
                </a:lnTo>
                <a:lnTo>
                  <a:pt x="201572" y="230697"/>
                </a:lnTo>
                <a:lnTo>
                  <a:pt x="208041" y="229999"/>
                </a:lnTo>
                <a:lnTo>
                  <a:pt x="213625" y="229532"/>
                </a:lnTo>
                <a:lnTo>
                  <a:pt x="228600" y="228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02"/>
          <p:cNvSpPr/>
          <p:nvPr/>
        </p:nvSpPr>
        <p:spPr>
          <a:xfrm>
            <a:off x="6252209" y="3874770"/>
            <a:ext cx="160021" cy="45720"/>
          </a:xfrm>
          <a:custGeom>
            <a:avLst/>
            <a:gdLst/>
            <a:ahLst/>
            <a:cxnLst/>
            <a:rect l="0" t="0" r="0" b="0"/>
            <a:pathLst>
              <a:path w="160021" h="45720">
                <a:moveTo>
                  <a:pt x="0" y="45719"/>
                </a:moveTo>
                <a:lnTo>
                  <a:pt x="12136" y="39652"/>
                </a:lnTo>
                <a:lnTo>
                  <a:pt x="16981" y="37864"/>
                </a:lnTo>
                <a:lnTo>
                  <a:pt x="21480" y="36673"/>
                </a:lnTo>
                <a:lnTo>
                  <a:pt x="25751" y="35878"/>
                </a:lnTo>
                <a:lnTo>
                  <a:pt x="32408" y="32809"/>
                </a:lnTo>
                <a:lnTo>
                  <a:pt x="40655" y="28222"/>
                </a:lnTo>
                <a:lnTo>
                  <a:pt x="49964" y="22625"/>
                </a:lnTo>
                <a:lnTo>
                  <a:pt x="63789" y="17623"/>
                </a:lnTo>
                <a:lnTo>
                  <a:pt x="80626" y="13018"/>
                </a:lnTo>
                <a:lnTo>
                  <a:pt x="99471" y="8679"/>
                </a:lnTo>
                <a:lnTo>
                  <a:pt x="113304" y="5786"/>
                </a:lnTo>
                <a:lnTo>
                  <a:pt x="123797" y="3857"/>
                </a:lnTo>
                <a:lnTo>
                  <a:pt x="143693" y="761"/>
                </a:lnTo>
                <a:lnTo>
                  <a:pt x="146595" y="507"/>
                </a:lnTo>
                <a:lnTo>
                  <a:pt x="149800" y="338"/>
                </a:lnTo>
                <a:lnTo>
                  <a:pt x="16002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03"/>
          <p:cNvSpPr/>
          <p:nvPr/>
        </p:nvSpPr>
        <p:spPr>
          <a:xfrm>
            <a:off x="6240779" y="3714750"/>
            <a:ext cx="194311" cy="57151"/>
          </a:xfrm>
          <a:custGeom>
            <a:avLst/>
            <a:gdLst/>
            <a:ahLst/>
            <a:cxnLst/>
            <a:rect l="0" t="0" r="0" b="0"/>
            <a:pathLst>
              <a:path w="194311" h="57151">
                <a:moveTo>
                  <a:pt x="0" y="57150"/>
                </a:moveTo>
                <a:lnTo>
                  <a:pt x="12137" y="51082"/>
                </a:lnTo>
                <a:lnTo>
                  <a:pt x="16981" y="48024"/>
                </a:lnTo>
                <a:lnTo>
                  <a:pt x="21481" y="44716"/>
                </a:lnTo>
                <a:lnTo>
                  <a:pt x="25751" y="41241"/>
                </a:lnTo>
                <a:lnTo>
                  <a:pt x="29868" y="37653"/>
                </a:lnTo>
                <a:lnTo>
                  <a:pt x="33882" y="33992"/>
                </a:lnTo>
                <a:lnTo>
                  <a:pt x="37828" y="30281"/>
                </a:lnTo>
                <a:lnTo>
                  <a:pt x="42999" y="27807"/>
                </a:lnTo>
                <a:lnTo>
                  <a:pt x="48986" y="26158"/>
                </a:lnTo>
                <a:lnTo>
                  <a:pt x="55517" y="25059"/>
                </a:lnTo>
                <a:lnTo>
                  <a:pt x="61142" y="24326"/>
                </a:lnTo>
                <a:lnTo>
                  <a:pt x="66162" y="23837"/>
                </a:lnTo>
                <a:lnTo>
                  <a:pt x="70778" y="23511"/>
                </a:lnTo>
                <a:lnTo>
                  <a:pt x="78936" y="22024"/>
                </a:lnTo>
                <a:lnTo>
                  <a:pt x="131915" y="10512"/>
                </a:lnTo>
                <a:lnTo>
                  <a:pt x="1943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04"/>
          <p:cNvSpPr/>
          <p:nvPr/>
        </p:nvSpPr>
        <p:spPr>
          <a:xfrm>
            <a:off x="6574490" y="3657691"/>
            <a:ext cx="317801" cy="369267"/>
          </a:xfrm>
          <a:custGeom>
            <a:avLst/>
            <a:gdLst/>
            <a:ahLst/>
            <a:cxnLst/>
            <a:rect l="0" t="0" r="0" b="0"/>
            <a:pathLst>
              <a:path w="317801" h="369267">
                <a:moveTo>
                  <a:pt x="20619" y="57059"/>
                </a:moveTo>
                <a:lnTo>
                  <a:pt x="26687" y="75262"/>
                </a:lnTo>
                <a:lnTo>
                  <a:pt x="28475" y="85704"/>
                </a:lnTo>
                <a:lnTo>
                  <a:pt x="29666" y="97745"/>
                </a:lnTo>
                <a:lnTo>
                  <a:pt x="30991" y="122132"/>
                </a:lnTo>
                <a:lnTo>
                  <a:pt x="31578" y="141437"/>
                </a:lnTo>
                <a:lnTo>
                  <a:pt x="33006" y="156490"/>
                </a:lnTo>
                <a:lnTo>
                  <a:pt x="37978" y="196924"/>
                </a:lnTo>
                <a:lnTo>
                  <a:pt x="39812" y="218882"/>
                </a:lnTo>
                <a:lnTo>
                  <a:pt x="41034" y="241141"/>
                </a:lnTo>
                <a:lnTo>
                  <a:pt x="42392" y="283653"/>
                </a:lnTo>
                <a:lnTo>
                  <a:pt x="43416" y="362095"/>
                </a:lnTo>
                <a:lnTo>
                  <a:pt x="43461" y="369266"/>
                </a:lnTo>
                <a:lnTo>
                  <a:pt x="43476" y="360311"/>
                </a:lnTo>
                <a:lnTo>
                  <a:pt x="40091" y="350164"/>
                </a:lnTo>
                <a:lnTo>
                  <a:pt x="37411" y="343902"/>
                </a:lnTo>
                <a:lnTo>
                  <a:pt x="34353" y="332108"/>
                </a:lnTo>
                <a:lnTo>
                  <a:pt x="31046" y="316624"/>
                </a:lnTo>
                <a:lnTo>
                  <a:pt x="23983" y="279101"/>
                </a:lnTo>
                <a:lnTo>
                  <a:pt x="5321" y="170495"/>
                </a:lnTo>
                <a:lnTo>
                  <a:pt x="2800" y="151733"/>
                </a:lnTo>
                <a:lnTo>
                  <a:pt x="1120" y="135415"/>
                </a:lnTo>
                <a:lnTo>
                  <a:pt x="0" y="120726"/>
                </a:lnTo>
                <a:lnTo>
                  <a:pt x="523" y="109663"/>
                </a:lnTo>
                <a:lnTo>
                  <a:pt x="2142" y="101018"/>
                </a:lnTo>
                <a:lnTo>
                  <a:pt x="4491" y="93985"/>
                </a:lnTo>
                <a:lnTo>
                  <a:pt x="10487" y="82784"/>
                </a:lnTo>
                <a:lnTo>
                  <a:pt x="13865" y="78019"/>
                </a:lnTo>
                <a:lnTo>
                  <a:pt x="18657" y="73572"/>
                </a:lnTo>
                <a:lnTo>
                  <a:pt x="24391" y="69338"/>
                </a:lnTo>
                <a:lnTo>
                  <a:pt x="30754" y="65244"/>
                </a:lnTo>
                <a:lnTo>
                  <a:pt x="36266" y="61245"/>
                </a:lnTo>
                <a:lnTo>
                  <a:pt x="45777" y="53416"/>
                </a:lnTo>
                <a:lnTo>
                  <a:pt x="51362" y="50820"/>
                </a:lnTo>
                <a:lnTo>
                  <a:pt x="57624" y="49090"/>
                </a:lnTo>
                <a:lnTo>
                  <a:pt x="64339" y="47936"/>
                </a:lnTo>
                <a:lnTo>
                  <a:pt x="77706" y="44627"/>
                </a:lnTo>
                <a:lnTo>
                  <a:pt x="116265" y="34177"/>
                </a:lnTo>
                <a:lnTo>
                  <a:pt x="132643" y="29104"/>
                </a:lnTo>
                <a:lnTo>
                  <a:pt x="146102" y="24452"/>
                </a:lnTo>
                <a:lnTo>
                  <a:pt x="157615" y="20081"/>
                </a:lnTo>
                <a:lnTo>
                  <a:pt x="170370" y="15897"/>
                </a:lnTo>
                <a:lnTo>
                  <a:pt x="183954" y="11837"/>
                </a:lnTo>
                <a:lnTo>
                  <a:pt x="198088" y="7861"/>
                </a:lnTo>
                <a:lnTo>
                  <a:pt x="210052" y="5210"/>
                </a:lnTo>
                <a:lnTo>
                  <a:pt x="220568" y="3443"/>
                </a:lnTo>
                <a:lnTo>
                  <a:pt x="230119" y="2265"/>
                </a:lnTo>
                <a:lnTo>
                  <a:pt x="240295" y="1479"/>
                </a:lnTo>
                <a:lnTo>
                  <a:pt x="250891" y="956"/>
                </a:lnTo>
                <a:lnTo>
                  <a:pt x="271552" y="374"/>
                </a:lnTo>
                <a:lnTo>
                  <a:pt x="302126" y="0"/>
                </a:lnTo>
                <a:lnTo>
                  <a:pt x="317800" y="113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305"/>
          <p:cNvSpPr/>
          <p:nvPr/>
        </p:nvSpPr>
        <p:spPr>
          <a:xfrm>
            <a:off x="6640830" y="3840479"/>
            <a:ext cx="171451" cy="45722"/>
          </a:xfrm>
          <a:custGeom>
            <a:avLst/>
            <a:gdLst/>
            <a:ahLst/>
            <a:cxnLst/>
            <a:rect l="0" t="0" r="0" b="0"/>
            <a:pathLst>
              <a:path w="171451" h="45722">
                <a:moveTo>
                  <a:pt x="0" y="45721"/>
                </a:moveTo>
                <a:lnTo>
                  <a:pt x="12136" y="39653"/>
                </a:lnTo>
                <a:lnTo>
                  <a:pt x="16980" y="36595"/>
                </a:lnTo>
                <a:lnTo>
                  <a:pt x="21480" y="33287"/>
                </a:lnTo>
                <a:lnTo>
                  <a:pt x="25749" y="29812"/>
                </a:lnTo>
                <a:lnTo>
                  <a:pt x="31136" y="26224"/>
                </a:lnTo>
                <a:lnTo>
                  <a:pt x="37267" y="22563"/>
                </a:lnTo>
                <a:lnTo>
                  <a:pt x="43895" y="18852"/>
                </a:lnTo>
                <a:lnTo>
                  <a:pt x="58032" y="11342"/>
                </a:lnTo>
                <a:lnTo>
                  <a:pt x="65358" y="7562"/>
                </a:lnTo>
                <a:lnTo>
                  <a:pt x="76592" y="5041"/>
                </a:lnTo>
                <a:lnTo>
                  <a:pt x="90431" y="3361"/>
                </a:lnTo>
                <a:lnTo>
                  <a:pt x="118931" y="1494"/>
                </a:lnTo>
                <a:lnTo>
                  <a:pt x="130087" y="996"/>
                </a:lnTo>
                <a:lnTo>
                  <a:pt x="1714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306"/>
          <p:cNvSpPr/>
          <p:nvPr/>
        </p:nvSpPr>
        <p:spPr>
          <a:xfrm>
            <a:off x="7075169" y="3841004"/>
            <a:ext cx="251462" cy="33767"/>
          </a:xfrm>
          <a:custGeom>
            <a:avLst/>
            <a:gdLst/>
            <a:ahLst/>
            <a:cxnLst/>
            <a:rect l="0" t="0" r="0" b="0"/>
            <a:pathLst>
              <a:path w="251462" h="33767">
                <a:moveTo>
                  <a:pt x="0" y="33766"/>
                </a:moveTo>
                <a:lnTo>
                  <a:pt x="18204" y="27698"/>
                </a:lnTo>
                <a:lnTo>
                  <a:pt x="28646" y="24640"/>
                </a:lnTo>
                <a:lnTo>
                  <a:pt x="53795" y="17856"/>
                </a:lnTo>
                <a:lnTo>
                  <a:pt x="66344" y="15540"/>
                </a:lnTo>
                <a:lnTo>
                  <a:pt x="78519" y="13995"/>
                </a:lnTo>
                <a:lnTo>
                  <a:pt x="90447" y="12965"/>
                </a:lnTo>
                <a:lnTo>
                  <a:pt x="104748" y="11009"/>
                </a:lnTo>
                <a:lnTo>
                  <a:pt x="137572" y="5448"/>
                </a:lnTo>
                <a:lnTo>
                  <a:pt x="151405" y="3457"/>
                </a:lnTo>
                <a:lnTo>
                  <a:pt x="163167" y="2130"/>
                </a:lnTo>
                <a:lnTo>
                  <a:pt x="173548" y="1245"/>
                </a:lnTo>
                <a:lnTo>
                  <a:pt x="183009" y="655"/>
                </a:lnTo>
                <a:lnTo>
                  <a:pt x="200294" y="0"/>
                </a:lnTo>
                <a:lnTo>
                  <a:pt x="208460" y="1095"/>
                </a:lnTo>
                <a:lnTo>
                  <a:pt x="216444" y="3095"/>
                </a:lnTo>
                <a:lnTo>
                  <a:pt x="251461" y="1090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07"/>
          <p:cNvSpPr/>
          <p:nvPr/>
        </p:nvSpPr>
        <p:spPr>
          <a:xfrm>
            <a:off x="7223759" y="3726179"/>
            <a:ext cx="6586" cy="308611"/>
          </a:xfrm>
          <a:custGeom>
            <a:avLst/>
            <a:gdLst/>
            <a:ahLst/>
            <a:cxnLst/>
            <a:rect l="0" t="0" r="0" b="0"/>
            <a:pathLst>
              <a:path w="6586" h="308611">
                <a:moveTo>
                  <a:pt x="0" y="0"/>
                </a:moveTo>
                <a:lnTo>
                  <a:pt x="0" y="41660"/>
                </a:lnTo>
                <a:lnTo>
                  <a:pt x="1271" y="53173"/>
                </a:lnTo>
                <a:lnTo>
                  <a:pt x="3388" y="67199"/>
                </a:lnTo>
                <a:lnTo>
                  <a:pt x="6068" y="82899"/>
                </a:lnTo>
                <a:lnTo>
                  <a:pt x="6585" y="103527"/>
                </a:lnTo>
                <a:lnTo>
                  <a:pt x="5660" y="127438"/>
                </a:lnTo>
                <a:lnTo>
                  <a:pt x="2516" y="173479"/>
                </a:lnTo>
                <a:lnTo>
                  <a:pt x="1118" y="202409"/>
                </a:lnTo>
                <a:lnTo>
                  <a:pt x="497" y="223733"/>
                </a:lnTo>
                <a:lnTo>
                  <a:pt x="148" y="250018"/>
                </a:lnTo>
                <a:lnTo>
                  <a:pt x="0" y="3086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08"/>
          <p:cNvSpPr/>
          <p:nvPr/>
        </p:nvSpPr>
        <p:spPr>
          <a:xfrm>
            <a:off x="7452359" y="3800497"/>
            <a:ext cx="308611" cy="222863"/>
          </a:xfrm>
          <a:custGeom>
            <a:avLst/>
            <a:gdLst/>
            <a:ahLst/>
            <a:cxnLst/>
            <a:rect l="0" t="0" r="0" b="0"/>
            <a:pathLst>
              <a:path w="308611" h="222863">
                <a:moveTo>
                  <a:pt x="0" y="17123"/>
                </a:moveTo>
                <a:lnTo>
                  <a:pt x="15909" y="48940"/>
                </a:lnTo>
                <a:lnTo>
                  <a:pt x="18227" y="56114"/>
                </a:lnTo>
                <a:lnTo>
                  <a:pt x="19771" y="63437"/>
                </a:lnTo>
                <a:lnTo>
                  <a:pt x="20801" y="70859"/>
                </a:lnTo>
                <a:lnTo>
                  <a:pt x="25332" y="96039"/>
                </a:lnTo>
                <a:lnTo>
                  <a:pt x="28318" y="111643"/>
                </a:lnTo>
                <a:lnTo>
                  <a:pt x="30309" y="124586"/>
                </a:lnTo>
                <a:lnTo>
                  <a:pt x="31636" y="135755"/>
                </a:lnTo>
                <a:lnTo>
                  <a:pt x="32521" y="145741"/>
                </a:lnTo>
                <a:lnTo>
                  <a:pt x="34380" y="157478"/>
                </a:lnTo>
                <a:lnTo>
                  <a:pt x="36890" y="170383"/>
                </a:lnTo>
                <a:lnTo>
                  <a:pt x="43977" y="203324"/>
                </a:lnTo>
                <a:lnTo>
                  <a:pt x="44557" y="204757"/>
                </a:lnTo>
                <a:lnTo>
                  <a:pt x="44946" y="204442"/>
                </a:lnTo>
                <a:lnTo>
                  <a:pt x="45204" y="202962"/>
                </a:lnTo>
                <a:lnTo>
                  <a:pt x="51635" y="158405"/>
                </a:lnTo>
                <a:lnTo>
                  <a:pt x="53474" y="143061"/>
                </a:lnTo>
                <a:lnTo>
                  <a:pt x="54699" y="130292"/>
                </a:lnTo>
                <a:lnTo>
                  <a:pt x="55516" y="119238"/>
                </a:lnTo>
                <a:lnTo>
                  <a:pt x="57331" y="110600"/>
                </a:lnTo>
                <a:lnTo>
                  <a:pt x="59811" y="103570"/>
                </a:lnTo>
                <a:lnTo>
                  <a:pt x="62735" y="97615"/>
                </a:lnTo>
                <a:lnTo>
                  <a:pt x="64682" y="91104"/>
                </a:lnTo>
                <a:lnTo>
                  <a:pt x="65982" y="84224"/>
                </a:lnTo>
                <a:lnTo>
                  <a:pt x="66848" y="77096"/>
                </a:lnTo>
                <a:lnTo>
                  <a:pt x="68695" y="71075"/>
                </a:lnTo>
                <a:lnTo>
                  <a:pt x="71198" y="65791"/>
                </a:lnTo>
                <a:lnTo>
                  <a:pt x="74135" y="60998"/>
                </a:lnTo>
                <a:lnTo>
                  <a:pt x="77364" y="56533"/>
                </a:lnTo>
                <a:lnTo>
                  <a:pt x="80786" y="52286"/>
                </a:lnTo>
                <a:lnTo>
                  <a:pt x="89336" y="42413"/>
                </a:lnTo>
                <a:lnTo>
                  <a:pt x="91307" y="41602"/>
                </a:lnTo>
                <a:lnTo>
                  <a:pt x="96884" y="40703"/>
                </a:lnTo>
                <a:lnTo>
                  <a:pt x="100149" y="41732"/>
                </a:lnTo>
                <a:lnTo>
                  <a:pt x="107164" y="46263"/>
                </a:lnTo>
                <a:lnTo>
                  <a:pt x="112083" y="49250"/>
                </a:lnTo>
                <a:lnTo>
                  <a:pt x="117902" y="52511"/>
                </a:lnTo>
                <a:lnTo>
                  <a:pt x="124322" y="55955"/>
                </a:lnTo>
                <a:lnTo>
                  <a:pt x="129871" y="59521"/>
                </a:lnTo>
                <a:lnTo>
                  <a:pt x="134841" y="63168"/>
                </a:lnTo>
                <a:lnTo>
                  <a:pt x="139424" y="66870"/>
                </a:lnTo>
                <a:lnTo>
                  <a:pt x="143750" y="71877"/>
                </a:lnTo>
                <a:lnTo>
                  <a:pt x="147903" y="77756"/>
                </a:lnTo>
                <a:lnTo>
                  <a:pt x="151942" y="84215"/>
                </a:lnTo>
                <a:lnTo>
                  <a:pt x="154635" y="91061"/>
                </a:lnTo>
                <a:lnTo>
                  <a:pt x="156430" y="98165"/>
                </a:lnTo>
                <a:lnTo>
                  <a:pt x="157627" y="105440"/>
                </a:lnTo>
                <a:lnTo>
                  <a:pt x="159694" y="111561"/>
                </a:lnTo>
                <a:lnTo>
                  <a:pt x="162343" y="116912"/>
                </a:lnTo>
                <a:lnTo>
                  <a:pt x="165379" y="121749"/>
                </a:lnTo>
                <a:lnTo>
                  <a:pt x="167403" y="127513"/>
                </a:lnTo>
                <a:lnTo>
                  <a:pt x="168752" y="133896"/>
                </a:lnTo>
                <a:lnTo>
                  <a:pt x="169652" y="140692"/>
                </a:lnTo>
                <a:lnTo>
                  <a:pt x="170251" y="146492"/>
                </a:lnTo>
                <a:lnTo>
                  <a:pt x="170651" y="151629"/>
                </a:lnTo>
                <a:lnTo>
                  <a:pt x="170917" y="156323"/>
                </a:lnTo>
                <a:lnTo>
                  <a:pt x="171214" y="164926"/>
                </a:lnTo>
                <a:lnTo>
                  <a:pt x="171437" y="176427"/>
                </a:lnTo>
                <a:lnTo>
                  <a:pt x="171449" y="142968"/>
                </a:lnTo>
                <a:lnTo>
                  <a:pt x="172719" y="132769"/>
                </a:lnTo>
                <a:lnTo>
                  <a:pt x="174837" y="123430"/>
                </a:lnTo>
                <a:lnTo>
                  <a:pt x="177518" y="114664"/>
                </a:lnTo>
                <a:lnTo>
                  <a:pt x="180575" y="106280"/>
                </a:lnTo>
                <a:lnTo>
                  <a:pt x="183884" y="98151"/>
                </a:lnTo>
                <a:lnTo>
                  <a:pt x="187359" y="90191"/>
                </a:lnTo>
                <a:lnTo>
                  <a:pt x="194608" y="74574"/>
                </a:lnTo>
                <a:lnTo>
                  <a:pt x="217197" y="28579"/>
                </a:lnTo>
                <a:lnTo>
                  <a:pt x="220998" y="20950"/>
                </a:lnTo>
                <a:lnTo>
                  <a:pt x="224802" y="15864"/>
                </a:lnTo>
                <a:lnTo>
                  <a:pt x="228608" y="12474"/>
                </a:lnTo>
                <a:lnTo>
                  <a:pt x="237494" y="7436"/>
                </a:lnTo>
                <a:lnTo>
                  <a:pt x="249910" y="964"/>
                </a:lnTo>
                <a:lnTo>
                  <a:pt x="255506" y="0"/>
                </a:lnTo>
                <a:lnTo>
                  <a:pt x="260508" y="627"/>
                </a:lnTo>
                <a:lnTo>
                  <a:pt x="269451" y="3442"/>
                </a:lnTo>
                <a:lnTo>
                  <a:pt x="277660" y="4692"/>
                </a:lnTo>
                <a:lnTo>
                  <a:pt x="281627" y="7565"/>
                </a:lnTo>
                <a:lnTo>
                  <a:pt x="285541" y="12021"/>
                </a:lnTo>
                <a:lnTo>
                  <a:pt x="289421" y="17531"/>
                </a:lnTo>
                <a:lnTo>
                  <a:pt x="292007" y="22475"/>
                </a:lnTo>
                <a:lnTo>
                  <a:pt x="293732" y="27041"/>
                </a:lnTo>
                <a:lnTo>
                  <a:pt x="294882" y="31355"/>
                </a:lnTo>
                <a:lnTo>
                  <a:pt x="299546" y="46308"/>
                </a:lnTo>
                <a:lnTo>
                  <a:pt x="302567" y="55630"/>
                </a:lnTo>
                <a:lnTo>
                  <a:pt x="304582" y="64384"/>
                </a:lnTo>
                <a:lnTo>
                  <a:pt x="305924" y="72760"/>
                </a:lnTo>
                <a:lnTo>
                  <a:pt x="306820" y="80884"/>
                </a:lnTo>
                <a:lnTo>
                  <a:pt x="307416" y="88840"/>
                </a:lnTo>
                <a:lnTo>
                  <a:pt x="307814" y="96684"/>
                </a:lnTo>
                <a:lnTo>
                  <a:pt x="308080" y="104454"/>
                </a:lnTo>
                <a:lnTo>
                  <a:pt x="308506" y="141758"/>
                </a:lnTo>
                <a:lnTo>
                  <a:pt x="308610" y="2228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309"/>
          <p:cNvSpPr/>
          <p:nvPr/>
        </p:nvSpPr>
        <p:spPr>
          <a:xfrm>
            <a:off x="7914914" y="3726179"/>
            <a:ext cx="280396" cy="228601"/>
          </a:xfrm>
          <a:custGeom>
            <a:avLst/>
            <a:gdLst/>
            <a:ahLst/>
            <a:cxnLst/>
            <a:rect l="0" t="0" r="0" b="0"/>
            <a:pathLst>
              <a:path w="280396" h="228601">
                <a:moveTo>
                  <a:pt x="188955" y="0"/>
                </a:moveTo>
                <a:lnTo>
                  <a:pt x="182888" y="12136"/>
                </a:lnTo>
                <a:lnTo>
                  <a:pt x="179830" y="16981"/>
                </a:lnTo>
                <a:lnTo>
                  <a:pt x="176522" y="21481"/>
                </a:lnTo>
                <a:lnTo>
                  <a:pt x="173047" y="25751"/>
                </a:lnTo>
                <a:lnTo>
                  <a:pt x="164379" y="33677"/>
                </a:lnTo>
                <a:lnTo>
                  <a:pt x="137816" y="56031"/>
                </a:lnTo>
                <a:lnTo>
                  <a:pt x="126923" y="66564"/>
                </a:lnTo>
                <a:lnTo>
                  <a:pt x="118390" y="76126"/>
                </a:lnTo>
                <a:lnTo>
                  <a:pt x="111433" y="85041"/>
                </a:lnTo>
                <a:lnTo>
                  <a:pt x="105524" y="92254"/>
                </a:lnTo>
                <a:lnTo>
                  <a:pt x="100314" y="98333"/>
                </a:lnTo>
                <a:lnTo>
                  <a:pt x="95571" y="103656"/>
                </a:lnTo>
                <a:lnTo>
                  <a:pt x="89869" y="108474"/>
                </a:lnTo>
                <a:lnTo>
                  <a:pt x="83528" y="112956"/>
                </a:lnTo>
                <a:lnTo>
                  <a:pt x="76760" y="117214"/>
                </a:lnTo>
                <a:lnTo>
                  <a:pt x="68439" y="125133"/>
                </a:lnTo>
                <a:lnTo>
                  <a:pt x="59081" y="135492"/>
                </a:lnTo>
                <a:lnTo>
                  <a:pt x="49033" y="147478"/>
                </a:lnTo>
                <a:lnTo>
                  <a:pt x="41063" y="155469"/>
                </a:lnTo>
                <a:lnTo>
                  <a:pt x="34481" y="160796"/>
                </a:lnTo>
                <a:lnTo>
                  <a:pt x="28822" y="164347"/>
                </a:lnTo>
                <a:lnTo>
                  <a:pt x="23780" y="167985"/>
                </a:lnTo>
                <a:lnTo>
                  <a:pt x="19149" y="171680"/>
                </a:lnTo>
                <a:lnTo>
                  <a:pt x="14791" y="175414"/>
                </a:lnTo>
                <a:lnTo>
                  <a:pt x="11886" y="179172"/>
                </a:lnTo>
                <a:lnTo>
                  <a:pt x="9949" y="182949"/>
                </a:lnTo>
                <a:lnTo>
                  <a:pt x="8658" y="186736"/>
                </a:lnTo>
                <a:lnTo>
                  <a:pt x="6528" y="190531"/>
                </a:lnTo>
                <a:lnTo>
                  <a:pt x="3837" y="194331"/>
                </a:lnTo>
                <a:lnTo>
                  <a:pt x="773" y="198134"/>
                </a:lnTo>
                <a:lnTo>
                  <a:pt x="0" y="201939"/>
                </a:lnTo>
                <a:lnTo>
                  <a:pt x="755" y="205746"/>
                </a:lnTo>
                <a:lnTo>
                  <a:pt x="5025" y="214914"/>
                </a:lnTo>
                <a:lnTo>
                  <a:pt x="6645" y="215666"/>
                </a:lnTo>
                <a:lnTo>
                  <a:pt x="11832" y="216502"/>
                </a:lnTo>
                <a:lnTo>
                  <a:pt x="16263" y="216725"/>
                </a:lnTo>
                <a:lnTo>
                  <a:pt x="27960" y="216972"/>
                </a:lnTo>
                <a:lnTo>
                  <a:pt x="43525" y="215769"/>
                </a:lnTo>
                <a:lnTo>
                  <a:pt x="111152" y="209276"/>
                </a:lnTo>
                <a:lnTo>
                  <a:pt x="126926" y="208098"/>
                </a:lnTo>
                <a:lnTo>
                  <a:pt x="139983" y="207312"/>
                </a:lnTo>
                <a:lnTo>
                  <a:pt x="174810" y="206439"/>
                </a:lnTo>
                <a:lnTo>
                  <a:pt x="228918" y="205879"/>
                </a:lnTo>
                <a:lnTo>
                  <a:pt x="237187" y="207103"/>
                </a:lnTo>
                <a:lnTo>
                  <a:pt x="245239" y="209188"/>
                </a:lnTo>
                <a:lnTo>
                  <a:pt x="253148" y="211849"/>
                </a:lnTo>
                <a:lnTo>
                  <a:pt x="259690" y="213623"/>
                </a:lnTo>
                <a:lnTo>
                  <a:pt x="265323" y="214806"/>
                </a:lnTo>
                <a:lnTo>
                  <a:pt x="280395" y="228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10"/>
          <p:cNvSpPr/>
          <p:nvPr/>
        </p:nvSpPr>
        <p:spPr>
          <a:xfrm>
            <a:off x="8300894" y="3533615"/>
            <a:ext cx="363047" cy="370248"/>
          </a:xfrm>
          <a:custGeom>
            <a:avLst/>
            <a:gdLst/>
            <a:ahLst/>
            <a:cxnLst/>
            <a:rect l="0" t="0" r="0" b="0"/>
            <a:pathLst>
              <a:path w="363047" h="370248">
                <a:moveTo>
                  <a:pt x="31575" y="123985"/>
                </a:moveTo>
                <a:lnTo>
                  <a:pt x="31575" y="136120"/>
                </a:lnTo>
                <a:lnTo>
                  <a:pt x="39431" y="244068"/>
                </a:lnTo>
                <a:lnTo>
                  <a:pt x="41417" y="288268"/>
                </a:lnTo>
                <a:lnTo>
                  <a:pt x="43216" y="304627"/>
                </a:lnTo>
                <a:lnTo>
                  <a:pt x="45687" y="318073"/>
                </a:lnTo>
                <a:lnTo>
                  <a:pt x="48603" y="329577"/>
                </a:lnTo>
                <a:lnTo>
                  <a:pt x="51817" y="339786"/>
                </a:lnTo>
                <a:lnTo>
                  <a:pt x="55230" y="349132"/>
                </a:lnTo>
                <a:lnTo>
                  <a:pt x="63765" y="370247"/>
                </a:lnTo>
                <a:lnTo>
                  <a:pt x="64465" y="368170"/>
                </a:lnTo>
                <a:lnTo>
                  <a:pt x="64932" y="362975"/>
                </a:lnTo>
                <a:lnTo>
                  <a:pt x="65243" y="355701"/>
                </a:lnTo>
                <a:lnTo>
                  <a:pt x="64181" y="345773"/>
                </a:lnTo>
                <a:lnTo>
                  <a:pt x="62202" y="334073"/>
                </a:lnTo>
                <a:lnTo>
                  <a:pt x="59613" y="321193"/>
                </a:lnTo>
                <a:lnTo>
                  <a:pt x="57888" y="310067"/>
                </a:lnTo>
                <a:lnTo>
                  <a:pt x="56737" y="300109"/>
                </a:lnTo>
                <a:lnTo>
                  <a:pt x="55970" y="290931"/>
                </a:lnTo>
                <a:lnTo>
                  <a:pt x="54189" y="281002"/>
                </a:lnTo>
                <a:lnTo>
                  <a:pt x="51731" y="270573"/>
                </a:lnTo>
                <a:lnTo>
                  <a:pt x="48822" y="259810"/>
                </a:lnTo>
                <a:lnTo>
                  <a:pt x="45613" y="250095"/>
                </a:lnTo>
                <a:lnTo>
                  <a:pt x="42204" y="241078"/>
                </a:lnTo>
                <a:lnTo>
                  <a:pt x="21539" y="190153"/>
                </a:lnTo>
                <a:lnTo>
                  <a:pt x="11028" y="162283"/>
                </a:lnTo>
                <a:lnTo>
                  <a:pt x="6447" y="149517"/>
                </a:lnTo>
                <a:lnTo>
                  <a:pt x="3393" y="138466"/>
                </a:lnTo>
                <a:lnTo>
                  <a:pt x="1358" y="128559"/>
                </a:lnTo>
                <a:lnTo>
                  <a:pt x="0" y="119414"/>
                </a:lnTo>
                <a:lnTo>
                  <a:pt x="365" y="112048"/>
                </a:lnTo>
                <a:lnTo>
                  <a:pt x="1879" y="105867"/>
                </a:lnTo>
                <a:lnTo>
                  <a:pt x="5678" y="95612"/>
                </a:lnTo>
                <a:lnTo>
                  <a:pt x="7365" y="86821"/>
                </a:lnTo>
                <a:lnTo>
                  <a:pt x="11502" y="78681"/>
                </a:lnTo>
                <a:lnTo>
                  <a:pt x="17574" y="70829"/>
                </a:lnTo>
                <a:lnTo>
                  <a:pt x="24506" y="63106"/>
                </a:lnTo>
                <a:lnTo>
                  <a:pt x="29402" y="60539"/>
                </a:lnTo>
                <a:lnTo>
                  <a:pt x="35207" y="58828"/>
                </a:lnTo>
                <a:lnTo>
                  <a:pt x="41616" y="57687"/>
                </a:lnTo>
                <a:lnTo>
                  <a:pt x="48429" y="55656"/>
                </a:lnTo>
                <a:lnTo>
                  <a:pt x="55511" y="53032"/>
                </a:lnTo>
                <a:lnTo>
                  <a:pt x="62773" y="50013"/>
                </a:lnTo>
                <a:lnTo>
                  <a:pt x="72694" y="46730"/>
                </a:lnTo>
                <a:lnTo>
                  <a:pt x="84387" y="43272"/>
                </a:lnTo>
                <a:lnTo>
                  <a:pt x="97263" y="39696"/>
                </a:lnTo>
                <a:lnTo>
                  <a:pt x="113468" y="36042"/>
                </a:lnTo>
                <a:lnTo>
                  <a:pt x="151792" y="28595"/>
                </a:lnTo>
                <a:lnTo>
                  <a:pt x="167599" y="26102"/>
                </a:lnTo>
                <a:lnTo>
                  <a:pt x="180678" y="24439"/>
                </a:lnTo>
                <a:lnTo>
                  <a:pt x="191937" y="23331"/>
                </a:lnTo>
                <a:lnTo>
                  <a:pt x="203254" y="21322"/>
                </a:lnTo>
                <a:lnTo>
                  <a:pt x="214607" y="18713"/>
                </a:lnTo>
                <a:lnTo>
                  <a:pt x="225987" y="15704"/>
                </a:lnTo>
                <a:lnTo>
                  <a:pt x="237383" y="13697"/>
                </a:lnTo>
                <a:lnTo>
                  <a:pt x="248791" y="12360"/>
                </a:lnTo>
                <a:lnTo>
                  <a:pt x="260205" y="11468"/>
                </a:lnTo>
                <a:lnTo>
                  <a:pt x="270355" y="9603"/>
                </a:lnTo>
                <a:lnTo>
                  <a:pt x="279662" y="7090"/>
                </a:lnTo>
                <a:lnTo>
                  <a:pt x="288407" y="4145"/>
                </a:lnTo>
                <a:lnTo>
                  <a:pt x="298047" y="2182"/>
                </a:lnTo>
                <a:lnTo>
                  <a:pt x="308282" y="873"/>
                </a:lnTo>
                <a:lnTo>
                  <a:pt x="318917" y="0"/>
                </a:lnTo>
                <a:lnTo>
                  <a:pt x="328547" y="688"/>
                </a:lnTo>
                <a:lnTo>
                  <a:pt x="337506" y="2417"/>
                </a:lnTo>
                <a:lnTo>
                  <a:pt x="363046" y="96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11"/>
          <p:cNvSpPr/>
          <p:nvPr/>
        </p:nvSpPr>
        <p:spPr>
          <a:xfrm>
            <a:off x="8366759" y="3714750"/>
            <a:ext cx="182882" cy="22860"/>
          </a:xfrm>
          <a:custGeom>
            <a:avLst/>
            <a:gdLst/>
            <a:ahLst/>
            <a:cxnLst/>
            <a:rect l="0" t="0" r="0" b="0"/>
            <a:pathLst>
              <a:path w="182882" h="22860">
                <a:moveTo>
                  <a:pt x="0" y="22859"/>
                </a:moveTo>
                <a:lnTo>
                  <a:pt x="12136" y="16792"/>
                </a:lnTo>
                <a:lnTo>
                  <a:pt x="18251" y="15004"/>
                </a:lnTo>
                <a:lnTo>
                  <a:pt x="24868" y="13813"/>
                </a:lnTo>
                <a:lnTo>
                  <a:pt x="31819" y="13018"/>
                </a:lnTo>
                <a:lnTo>
                  <a:pt x="42803" y="11219"/>
                </a:lnTo>
                <a:lnTo>
                  <a:pt x="71940" y="5832"/>
                </a:lnTo>
                <a:lnTo>
                  <a:pt x="86060" y="3888"/>
                </a:lnTo>
                <a:lnTo>
                  <a:pt x="99284" y="2592"/>
                </a:lnTo>
                <a:lnTo>
                  <a:pt x="111910" y="1728"/>
                </a:lnTo>
                <a:lnTo>
                  <a:pt x="124136" y="1151"/>
                </a:lnTo>
                <a:lnTo>
                  <a:pt x="136098" y="768"/>
                </a:lnTo>
                <a:lnTo>
                  <a:pt x="18288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12"/>
          <p:cNvSpPr/>
          <p:nvPr/>
        </p:nvSpPr>
        <p:spPr>
          <a:xfrm>
            <a:off x="8641264" y="3554729"/>
            <a:ext cx="239846" cy="273465"/>
          </a:xfrm>
          <a:custGeom>
            <a:avLst/>
            <a:gdLst/>
            <a:ahLst/>
            <a:cxnLst/>
            <a:rect l="0" t="0" r="0" b="0"/>
            <a:pathLst>
              <a:path w="239846" h="273465">
                <a:moveTo>
                  <a:pt x="22676" y="0"/>
                </a:moveTo>
                <a:lnTo>
                  <a:pt x="28744" y="6068"/>
                </a:lnTo>
                <a:lnTo>
                  <a:pt x="30531" y="10396"/>
                </a:lnTo>
                <a:lnTo>
                  <a:pt x="31722" y="15821"/>
                </a:lnTo>
                <a:lnTo>
                  <a:pt x="32517" y="21977"/>
                </a:lnTo>
                <a:lnTo>
                  <a:pt x="33046" y="27352"/>
                </a:lnTo>
                <a:lnTo>
                  <a:pt x="33399" y="32205"/>
                </a:lnTo>
                <a:lnTo>
                  <a:pt x="33635" y="36710"/>
                </a:lnTo>
                <a:lnTo>
                  <a:pt x="32522" y="44793"/>
                </a:lnTo>
                <a:lnTo>
                  <a:pt x="30510" y="55263"/>
                </a:lnTo>
                <a:lnTo>
                  <a:pt x="27898" y="67322"/>
                </a:lnTo>
                <a:lnTo>
                  <a:pt x="26158" y="79172"/>
                </a:lnTo>
                <a:lnTo>
                  <a:pt x="24996" y="90881"/>
                </a:lnTo>
                <a:lnTo>
                  <a:pt x="24223" y="102498"/>
                </a:lnTo>
                <a:lnTo>
                  <a:pt x="22437" y="112782"/>
                </a:lnTo>
                <a:lnTo>
                  <a:pt x="19977" y="122178"/>
                </a:lnTo>
                <a:lnTo>
                  <a:pt x="17067" y="130982"/>
                </a:lnTo>
                <a:lnTo>
                  <a:pt x="13856" y="139392"/>
                </a:lnTo>
                <a:lnTo>
                  <a:pt x="10446" y="147538"/>
                </a:lnTo>
                <a:lnTo>
                  <a:pt x="6903" y="155509"/>
                </a:lnTo>
                <a:lnTo>
                  <a:pt x="4540" y="162093"/>
                </a:lnTo>
                <a:lnTo>
                  <a:pt x="2965" y="167752"/>
                </a:lnTo>
                <a:lnTo>
                  <a:pt x="1915" y="172795"/>
                </a:lnTo>
                <a:lnTo>
                  <a:pt x="1216" y="178697"/>
                </a:lnTo>
                <a:lnTo>
                  <a:pt x="749" y="185171"/>
                </a:lnTo>
                <a:lnTo>
                  <a:pt x="231" y="197869"/>
                </a:lnTo>
                <a:lnTo>
                  <a:pt x="0" y="207745"/>
                </a:lnTo>
                <a:lnTo>
                  <a:pt x="1209" y="212157"/>
                </a:lnTo>
                <a:lnTo>
                  <a:pt x="5938" y="220445"/>
                </a:lnTo>
                <a:lnTo>
                  <a:pt x="12274" y="228363"/>
                </a:lnTo>
                <a:lnTo>
                  <a:pt x="15741" y="232252"/>
                </a:lnTo>
                <a:lnTo>
                  <a:pt x="19322" y="237385"/>
                </a:lnTo>
                <a:lnTo>
                  <a:pt x="22980" y="243346"/>
                </a:lnTo>
                <a:lnTo>
                  <a:pt x="26688" y="249861"/>
                </a:lnTo>
                <a:lnTo>
                  <a:pt x="30431" y="254204"/>
                </a:lnTo>
                <a:lnTo>
                  <a:pt x="34196" y="257100"/>
                </a:lnTo>
                <a:lnTo>
                  <a:pt x="37975" y="259030"/>
                </a:lnTo>
                <a:lnTo>
                  <a:pt x="44305" y="261587"/>
                </a:lnTo>
                <a:lnTo>
                  <a:pt x="61499" y="267814"/>
                </a:lnTo>
                <a:lnTo>
                  <a:pt x="68877" y="269983"/>
                </a:lnTo>
                <a:lnTo>
                  <a:pt x="75067" y="271429"/>
                </a:lnTo>
                <a:lnTo>
                  <a:pt x="80463" y="272393"/>
                </a:lnTo>
                <a:lnTo>
                  <a:pt x="87870" y="273035"/>
                </a:lnTo>
                <a:lnTo>
                  <a:pt x="96618" y="273464"/>
                </a:lnTo>
                <a:lnTo>
                  <a:pt x="239845" y="2628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13"/>
          <p:cNvSpPr/>
          <p:nvPr/>
        </p:nvSpPr>
        <p:spPr>
          <a:xfrm>
            <a:off x="8686800" y="3646170"/>
            <a:ext cx="148591" cy="68581"/>
          </a:xfrm>
          <a:custGeom>
            <a:avLst/>
            <a:gdLst/>
            <a:ahLst/>
            <a:cxnLst/>
            <a:rect l="0" t="0" r="0" b="0"/>
            <a:pathLst>
              <a:path w="148591" h="68581">
                <a:moveTo>
                  <a:pt x="0" y="68580"/>
                </a:moveTo>
                <a:lnTo>
                  <a:pt x="6067" y="62512"/>
                </a:lnTo>
                <a:lnTo>
                  <a:pt x="7855" y="59454"/>
                </a:lnTo>
                <a:lnTo>
                  <a:pt x="9046" y="56146"/>
                </a:lnTo>
                <a:lnTo>
                  <a:pt x="9841" y="52671"/>
                </a:lnTo>
                <a:lnTo>
                  <a:pt x="11640" y="49083"/>
                </a:lnTo>
                <a:lnTo>
                  <a:pt x="14110" y="45422"/>
                </a:lnTo>
                <a:lnTo>
                  <a:pt x="17026" y="41711"/>
                </a:lnTo>
                <a:lnTo>
                  <a:pt x="21511" y="37967"/>
                </a:lnTo>
                <a:lnTo>
                  <a:pt x="27040" y="34201"/>
                </a:lnTo>
                <a:lnTo>
                  <a:pt x="33266" y="30421"/>
                </a:lnTo>
                <a:lnTo>
                  <a:pt x="38687" y="27900"/>
                </a:lnTo>
                <a:lnTo>
                  <a:pt x="43571" y="26220"/>
                </a:lnTo>
                <a:lnTo>
                  <a:pt x="48097" y="25100"/>
                </a:lnTo>
                <a:lnTo>
                  <a:pt x="53655" y="23083"/>
                </a:lnTo>
                <a:lnTo>
                  <a:pt x="59900" y="20468"/>
                </a:lnTo>
                <a:lnTo>
                  <a:pt x="66603" y="17455"/>
                </a:lnTo>
                <a:lnTo>
                  <a:pt x="77422" y="14177"/>
                </a:lnTo>
                <a:lnTo>
                  <a:pt x="90985" y="10721"/>
                </a:lnTo>
                <a:lnTo>
                  <a:pt x="106376" y="7147"/>
                </a:lnTo>
                <a:lnTo>
                  <a:pt x="117907" y="4764"/>
                </a:lnTo>
                <a:lnTo>
                  <a:pt x="126865" y="3176"/>
                </a:lnTo>
                <a:lnTo>
                  <a:pt x="14859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14"/>
          <p:cNvSpPr/>
          <p:nvPr/>
        </p:nvSpPr>
        <p:spPr>
          <a:xfrm>
            <a:off x="8743950" y="3451859"/>
            <a:ext cx="160020" cy="57151"/>
          </a:xfrm>
          <a:custGeom>
            <a:avLst/>
            <a:gdLst/>
            <a:ahLst/>
            <a:cxnLst/>
            <a:rect l="0" t="0" r="0" b="0"/>
            <a:pathLst>
              <a:path w="160020" h="57151">
                <a:moveTo>
                  <a:pt x="0" y="57150"/>
                </a:moveTo>
                <a:lnTo>
                  <a:pt x="6067" y="45015"/>
                </a:lnTo>
                <a:lnTo>
                  <a:pt x="10395" y="40170"/>
                </a:lnTo>
                <a:lnTo>
                  <a:pt x="15819" y="35670"/>
                </a:lnTo>
                <a:lnTo>
                  <a:pt x="21976" y="31400"/>
                </a:lnTo>
                <a:lnTo>
                  <a:pt x="27351" y="27284"/>
                </a:lnTo>
                <a:lnTo>
                  <a:pt x="32204" y="23269"/>
                </a:lnTo>
                <a:lnTo>
                  <a:pt x="36710" y="19323"/>
                </a:lnTo>
                <a:lnTo>
                  <a:pt x="42253" y="16692"/>
                </a:lnTo>
                <a:lnTo>
                  <a:pt x="48488" y="14939"/>
                </a:lnTo>
                <a:lnTo>
                  <a:pt x="55185" y="13769"/>
                </a:lnTo>
                <a:lnTo>
                  <a:pt x="63460" y="12989"/>
                </a:lnTo>
                <a:lnTo>
                  <a:pt x="72787" y="12470"/>
                </a:lnTo>
                <a:lnTo>
                  <a:pt x="82814" y="12123"/>
                </a:lnTo>
                <a:lnTo>
                  <a:pt x="92040" y="10622"/>
                </a:lnTo>
                <a:lnTo>
                  <a:pt x="100729" y="8352"/>
                </a:lnTo>
                <a:lnTo>
                  <a:pt x="109063" y="5568"/>
                </a:lnTo>
                <a:lnTo>
                  <a:pt x="117158" y="3712"/>
                </a:lnTo>
                <a:lnTo>
                  <a:pt x="125095" y="2475"/>
                </a:lnTo>
                <a:lnTo>
                  <a:pt x="16001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15"/>
          <p:cNvSpPr/>
          <p:nvPr/>
        </p:nvSpPr>
        <p:spPr>
          <a:xfrm>
            <a:off x="8952031" y="3429000"/>
            <a:ext cx="180539" cy="443880"/>
          </a:xfrm>
          <a:custGeom>
            <a:avLst/>
            <a:gdLst/>
            <a:ahLst/>
            <a:cxnLst/>
            <a:rect l="0" t="0" r="0" b="0"/>
            <a:pathLst>
              <a:path w="180539" h="443880">
                <a:moveTo>
                  <a:pt x="180538" y="0"/>
                </a:moveTo>
                <a:lnTo>
                  <a:pt x="86394" y="94145"/>
                </a:lnTo>
                <a:lnTo>
                  <a:pt x="82215" y="99593"/>
                </a:lnTo>
                <a:lnTo>
                  <a:pt x="78159" y="105765"/>
                </a:lnTo>
                <a:lnTo>
                  <a:pt x="74186" y="112420"/>
                </a:lnTo>
                <a:lnTo>
                  <a:pt x="67726" y="121936"/>
                </a:lnTo>
                <a:lnTo>
                  <a:pt x="50390" y="146057"/>
                </a:lnTo>
                <a:lnTo>
                  <a:pt x="42973" y="157061"/>
                </a:lnTo>
                <a:lnTo>
                  <a:pt x="36758" y="166937"/>
                </a:lnTo>
                <a:lnTo>
                  <a:pt x="31345" y="176061"/>
                </a:lnTo>
                <a:lnTo>
                  <a:pt x="26466" y="187224"/>
                </a:lnTo>
                <a:lnTo>
                  <a:pt x="21944" y="199746"/>
                </a:lnTo>
                <a:lnTo>
                  <a:pt x="17659" y="213174"/>
                </a:lnTo>
                <a:lnTo>
                  <a:pt x="13531" y="228475"/>
                </a:lnTo>
                <a:lnTo>
                  <a:pt x="9511" y="245027"/>
                </a:lnTo>
                <a:lnTo>
                  <a:pt x="5560" y="262411"/>
                </a:lnTo>
                <a:lnTo>
                  <a:pt x="2927" y="279081"/>
                </a:lnTo>
                <a:lnTo>
                  <a:pt x="1170" y="295273"/>
                </a:lnTo>
                <a:lnTo>
                  <a:pt x="0" y="311149"/>
                </a:lnTo>
                <a:lnTo>
                  <a:pt x="489" y="324272"/>
                </a:lnTo>
                <a:lnTo>
                  <a:pt x="2086" y="335561"/>
                </a:lnTo>
                <a:lnTo>
                  <a:pt x="4419" y="345628"/>
                </a:lnTo>
                <a:lnTo>
                  <a:pt x="7246" y="354878"/>
                </a:lnTo>
                <a:lnTo>
                  <a:pt x="10400" y="363585"/>
                </a:lnTo>
                <a:lnTo>
                  <a:pt x="13773" y="371930"/>
                </a:lnTo>
                <a:lnTo>
                  <a:pt x="18561" y="381303"/>
                </a:lnTo>
                <a:lnTo>
                  <a:pt x="24294" y="391362"/>
                </a:lnTo>
                <a:lnTo>
                  <a:pt x="30655" y="401878"/>
                </a:lnTo>
                <a:lnTo>
                  <a:pt x="37437" y="410159"/>
                </a:lnTo>
                <a:lnTo>
                  <a:pt x="44498" y="416949"/>
                </a:lnTo>
                <a:lnTo>
                  <a:pt x="51745" y="422745"/>
                </a:lnTo>
                <a:lnTo>
                  <a:pt x="57846" y="426610"/>
                </a:lnTo>
                <a:lnTo>
                  <a:pt x="63183" y="429187"/>
                </a:lnTo>
                <a:lnTo>
                  <a:pt x="68012" y="430904"/>
                </a:lnTo>
                <a:lnTo>
                  <a:pt x="73771" y="433319"/>
                </a:lnTo>
                <a:lnTo>
                  <a:pt x="80150" y="436199"/>
                </a:lnTo>
                <a:lnTo>
                  <a:pt x="86942" y="439390"/>
                </a:lnTo>
                <a:lnTo>
                  <a:pt x="92741" y="441516"/>
                </a:lnTo>
                <a:lnTo>
                  <a:pt x="97877" y="442934"/>
                </a:lnTo>
                <a:lnTo>
                  <a:pt x="102571" y="443879"/>
                </a:lnTo>
                <a:lnTo>
                  <a:pt x="106971" y="443239"/>
                </a:lnTo>
                <a:lnTo>
                  <a:pt x="111173" y="441543"/>
                </a:lnTo>
                <a:lnTo>
                  <a:pt x="115245" y="439142"/>
                </a:lnTo>
                <a:lnTo>
                  <a:pt x="119229" y="437541"/>
                </a:lnTo>
                <a:lnTo>
                  <a:pt x="123156" y="436474"/>
                </a:lnTo>
                <a:lnTo>
                  <a:pt x="127043" y="435762"/>
                </a:lnTo>
                <a:lnTo>
                  <a:pt x="132175" y="434018"/>
                </a:lnTo>
                <a:lnTo>
                  <a:pt x="138136" y="431585"/>
                </a:lnTo>
                <a:lnTo>
                  <a:pt x="144650" y="428693"/>
                </a:lnTo>
                <a:lnTo>
                  <a:pt x="158661" y="422094"/>
                </a:lnTo>
                <a:lnTo>
                  <a:pt x="165954" y="418555"/>
                </a:lnTo>
                <a:lnTo>
                  <a:pt x="170816" y="414927"/>
                </a:lnTo>
                <a:lnTo>
                  <a:pt x="174056" y="411238"/>
                </a:lnTo>
                <a:lnTo>
                  <a:pt x="176218" y="407508"/>
                </a:lnTo>
                <a:lnTo>
                  <a:pt x="178618" y="399978"/>
                </a:lnTo>
                <a:lnTo>
                  <a:pt x="179970" y="388598"/>
                </a:lnTo>
                <a:lnTo>
                  <a:pt x="180369" y="377183"/>
                </a:lnTo>
                <a:lnTo>
                  <a:pt x="180529" y="344451"/>
                </a:lnTo>
                <a:lnTo>
                  <a:pt x="179262" y="340124"/>
                </a:lnTo>
                <a:lnTo>
                  <a:pt x="177147" y="337239"/>
                </a:lnTo>
                <a:lnTo>
                  <a:pt x="174467" y="335316"/>
                </a:lnTo>
                <a:lnTo>
                  <a:pt x="171412" y="332764"/>
                </a:lnTo>
                <a:lnTo>
                  <a:pt x="168104" y="329792"/>
                </a:lnTo>
                <a:lnTo>
                  <a:pt x="164629" y="326541"/>
                </a:lnTo>
                <a:lnTo>
                  <a:pt x="159772" y="323104"/>
                </a:lnTo>
                <a:lnTo>
                  <a:pt x="153994" y="319543"/>
                </a:lnTo>
                <a:lnTo>
                  <a:pt x="147602" y="315898"/>
                </a:lnTo>
                <a:lnTo>
                  <a:pt x="142071" y="313468"/>
                </a:lnTo>
                <a:lnTo>
                  <a:pt x="137114" y="311849"/>
                </a:lnTo>
                <a:lnTo>
                  <a:pt x="132539" y="310769"/>
                </a:lnTo>
                <a:lnTo>
                  <a:pt x="128219" y="310049"/>
                </a:lnTo>
                <a:lnTo>
                  <a:pt x="124069" y="309569"/>
                </a:lnTo>
                <a:lnTo>
                  <a:pt x="120032" y="309250"/>
                </a:lnTo>
                <a:lnTo>
                  <a:pt x="116071" y="307766"/>
                </a:lnTo>
                <a:lnTo>
                  <a:pt x="112160" y="305507"/>
                </a:lnTo>
                <a:lnTo>
                  <a:pt x="102827" y="298824"/>
                </a:lnTo>
                <a:lnTo>
                  <a:pt x="102060" y="297006"/>
                </a:lnTo>
                <a:lnTo>
                  <a:pt x="101209" y="291599"/>
                </a:lnTo>
                <a:lnTo>
                  <a:pt x="103523" y="289649"/>
                </a:lnTo>
                <a:lnTo>
                  <a:pt x="107605" y="288349"/>
                </a:lnTo>
                <a:lnTo>
                  <a:pt x="112866" y="287483"/>
                </a:lnTo>
                <a:lnTo>
                  <a:pt x="118913" y="285635"/>
                </a:lnTo>
                <a:lnTo>
                  <a:pt x="125486" y="283133"/>
                </a:lnTo>
                <a:lnTo>
                  <a:pt x="132406" y="280195"/>
                </a:lnTo>
                <a:lnTo>
                  <a:pt x="140831" y="276967"/>
                </a:lnTo>
                <a:lnTo>
                  <a:pt x="174557" y="264994"/>
                </a:lnTo>
                <a:lnTo>
                  <a:pt x="176551" y="263023"/>
                </a:lnTo>
                <a:lnTo>
                  <a:pt x="177879" y="260438"/>
                </a:lnTo>
                <a:lnTo>
                  <a:pt x="180538" y="2514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16"/>
          <p:cNvSpPr/>
          <p:nvPr/>
        </p:nvSpPr>
        <p:spPr>
          <a:xfrm>
            <a:off x="5989320" y="4469129"/>
            <a:ext cx="194310" cy="11431"/>
          </a:xfrm>
          <a:custGeom>
            <a:avLst/>
            <a:gdLst/>
            <a:ahLst/>
            <a:cxnLst/>
            <a:rect l="0" t="0" r="0" b="0"/>
            <a:pathLst>
              <a:path w="194310" h="11431">
                <a:moveTo>
                  <a:pt x="0" y="11430"/>
                </a:moveTo>
                <a:lnTo>
                  <a:pt x="48844" y="11430"/>
                </a:lnTo>
                <a:lnTo>
                  <a:pt x="61773" y="10160"/>
                </a:lnTo>
                <a:lnTo>
                  <a:pt x="76742" y="8044"/>
                </a:lnTo>
                <a:lnTo>
                  <a:pt x="93071" y="5363"/>
                </a:lnTo>
                <a:lnTo>
                  <a:pt x="105227" y="3575"/>
                </a:lnTo>
                <a:lnTo>
                  <a:pt x="114601" y="2384"/>
                </a:lnTo>
                <a:lnTo>
                  <a:pt x="122120" y="1589"/>
                </a:lnTo>
                <a:lnTo>
                  <a:pt x="132214" y="1060"/>
                </a:lnTo>
                <a:lnTo>
                  <a:pt x="166880" y="314"/>
                </a:lnTo>
                <a:lnTo>
                  <a:pt x="19430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17"/>
          <p:cNvSpPr/>
          <p:nvPr/>
        </p:nvSpPr>
        <p:spPr>
          <a:xfrm>
            <a:off x="6000750" y="4560569"/>
            <a:ext cx="194310" cy="57151"/>
          </a:xfrm>
          <a:custGeom>
            <a:avLst/>
            <a:gdLst/>
            <a:ahLst/>
            <a:cxnLst/>
            <a:rect l="0" t="0" r="0" b="0"/>
            <a:pathLst>
              <a:path w="194310" h="57151">
                <a:moveTo>
                  <a:pt x="0" y="57150"/>
                </a:moveTo>
                <a:lnTo>
                  <a:pt x="12136" y="45015"/>
                </a:lnTo>
                <a:lnTo>
                  <a:pt x="16980" y="41440"/>
                </a:lnTo>
                <a:lnTo>
                  <a:pt x="21480" y="39057"/>
                </a:lnTo>
                <a:lnTo>
                  <a:pt x="25750" y="37468"/>
                </a:lnTo>
                <a:lnTo>
                  <a:pt x="31136" y="35139"/>
                </a:lnTo>
                <a:lnTo>
                  <a:pt x="43894" y="29164"/>
                </a:lnTo>
                <a:lnTo>
                  <a:pt x="53393" y="25793"/>
                </a:lnTo>
                <a:lnTo>
                  <a:pt x="64805" y="22276"/>
                </a:lnTo>
                <a:lnTo>
                  <a:pt x="77494" y="18660"/>
                </a:lnTo>
                <a:lnTo>
                  <a:pt x="93572" y="16250"/>
                </a:lnTo>
                <a:lnTo>
                  <a:pt x="111911" y="14643"/>
                </a:lnTo>
                <a:lnTo>
                  <a:pt x="19430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18"/>
          <p:cNvSpPr/>
          <p:nvPr/>
        </p:nvSpPr>
        <p:spPr>
          <a:xfrm>
            <a:off x="6408509" y="4275064"/>
            <a:ext cx="335192" cy="616976"/>
          </a:xfrm>
          <a:custGeom>
            <a:avLst/>
            <a:gdLst/>
            <a:ahLst/>
            <a:cxnLst/>
            <a:rect l="0" t="0" r="0" b="0"/>
            <a:pathLst>
              <a:path w="335192" h="616976">
                <a:moveTo>
                  <a:pt x="335191" y="114055"/>
                </a:moveTo>
                <a:lnTo>
                  <a:pt x="308322" y="60319"/>
                </a:lnTo>
                <a:lnTo>
                  <a:pt x="303309" y="54101"/>
                </a:lnTo>
                <a:lnTo>
                  <a:pt x="297425" y="48686"/>
                </a:lnTo>
                <a:lnTo>
                  <a:pt x="290964" y="43806"/>
                </a:lnTo>
                <a:lnTo>
                  <a:pt x="284116" y="38012"/>
                </a:lnTo>
                <a:lnTo>
                  <a:pt x="277011" y="31610"/>
                </a:lnTo>
                <a:lnTo>
                  <a:pt x="269735" y="24802"/>
                </a:lnTo>
                <a:lnTo>
                  <a:pt x="261073" y="18993"/>
                </a:lnTo>
                <a:lnTo>
                  <a:pt x="251489" y="13850"/>
                </a:lnTo>
                <a:lnTo>
                  <a:pt x="241289" y="9152"/>
                </a:lnTo>
                <a:lnTo>
                  <a:pt x="233220" y="6020"/>
                </a:lnTo>
                <a:lnTo>
                  <a:pt x="226570" y="3932"/>
                </a:lnTo>
                <a:lnTo>
                  <a:pt x="220866" y="2540"/>
                </a:lnTo>
                <a:lnTo>
                  <a:pt x="214524" y="1611"/>
                </a:lnTo>
                <a:lnTo>
                  <a:pt x="207757" y="993"/>
                </a:lnTo>
                <a:lnTo>
                  <a:pt x="200705" y="580"/>
                </a:lnTo>
                <a:lnTo>
                  <a:pt x="186096" y="122"/>
                </a:lnTo>
                <a:lnTo>
                  <a:pt x="178644" y="0"/>
                </a:lnTo>
                <a:lnTo>
                  <a:pt x="171136" y="1188"/>
                </a:lnTo>
                <a:lnTo>
                  <a:pt x="163591" y="3251"/>
                </a:lnTo>
                <a:lnTo>
                  <a:pt x="156021" y="5896"/>
                </a:lnTo>
                <a:lnTo>
                  <a:pt x="148434" y="8929"/>
                </a:lnTo>
                <a:lnTo>
                  <a:pt x="140836" y="12221"/>
                </a:lnTo>
                <a:lnTo>
                  <a:pt x="125621" y="19266"/>
                </a:lnTo>
                <a:lnTo>
                  <a:pt x="110392" y="26630"/>
                </a:lnTo>
                <a:lnTo>
                  <a:pt x="104045" y="31642"/>
                </a:lnTo>
                <a:lnTo>
                  <a:pt x="93605" y="43984"/>
                </a:lnTo>
                <a:lnTo>
                  <a:pt x="87774" y="50831"/>
                </a:lnTo>
                <a:lnTo>
                  <a:pt x="81346" y="57936"/>
                </a:lnTo>
                <a:lnTo>
                  <a:pt x="74521" y="65212"/>
                </a:lnTo>
                <a:lnTo>
                  <a:pt x="68701" y="72603"/>
                </a:lnTo>
                <a:lnTo>
                  <a:pt x="58847" y="87589"/>
                </a:lnTo>
                <a:lnTo>
                  <a:pt x="40092" y="116374"/>
                </a:lnTo>
                <a:lnTo>
                  <a:pt x="33048" y="128301"/>
                </a:lnTo>
                <a:lnTo>
                  <a:pt x="25812" y="141333"/>
                </a:lnTo>
                <a:lnTo>
                  <a:pt x="18448" y="155100"/>
                </a:lnTo>
                <a:lnTo>
                  <a:pt x="12269" y="169358"/>
                </a:lnTo>
                <a:lnTo>
                  <a:pt x="6879" y="183944"/>
                </a:lnTo>
                <a:lnTo>
                  <a:pt x="2016" y="198748"/>
                </a:lnTo>
                <a:lnTo>
                  <a:pt x="45" y="212427"/>
                </a:lnTo>
                <a:lnTo>
                  <a:pt x="0" y="225357"/>
                </a:lnTo>
                <a:lnTo>
                  <a:pt x="2985" y="255280"/>
                </a:lnTo>
                <a:lnTo>
                  <a:pt x="4500" y="259005"/>
                </a:lnTo>
                <a:lnTo>
                  <a:pt x="9571" y="266531"/>
                </a:lnTo>
                <a:lnTo>
                  <a:pt x="13971" y="269046"/>
                </a:lnTo>
                <a:lnTo>
                  <a:pt x="19443" y="270722"/>
                </a:lnTo>
                <a:lnTo>
                  <a:pt x="25633" y="271840"/>
                </a:lnTo>
                <a:lnTo>
                  <a:pt x="35896" y="273082"/>
                </a:lnTo>
                <a:lnTo>
                  <a:pt x="40411" y="273413"/>
                </a:lnTo>
                <a:lnTo>
                  <a:pt x="45960" y="272364"/>
                </a:lnTo>
                <a:lnTo>
                  <a:pt x="52201" y="270394"/>
                </a:lnTo>
                <a:lnTo>
                  <a:pt x="58900" y="267811"/>
                </a:lnTo>
                <a:lnTo>
                  <a:pt x="64637" y="266089"/>
                </a:lnTo>
                <a:lnTo>
                  <a:pt x="74398" y="264176"/>
                </a:lnTo>
                <a:lnTo>
                  <a:pt x="80049" y="261126"/>
                </a:lnTo>
                <a:lnTo>
                  <a:pt x="86356" y="256552"/>
                </a:lnTo>
                <a:lnTo>
                  <a:pt x="93101" y="250963"/>
                </a:lnTo>
                <a:lnTo>
                  <a:pt x="102678" y="244697"/>
                </a:lnTo>
                <a:lnTo>
                  <a:pt x="114142" y="237980"/>
                </a:lnTo>
                <a:lnTo>
                  <a:pt x="126864" y="230962"/>
                </a:lnTo>
                <a:lnTo>
                  <a:pt x="136617" y="223743"/>
                </a:lnTo>
                <a:lnTo>
                  <a:pt x="144388" y="216391"/>
                </a:lnTo>
                <a:lnTo>
                  <a:pt x="150838" y="208949"/>
                </a:lnTo>
                <a:lnTo>
                  <a:pt x="157680" y="201448"/>
                </a:lnTo>
                <a:lnTo>
                  <a:pt x="172053" y="186340"/>
                </a:lnTo>
                <a:lnTo>
                  <a:pt x="188358" y="169622"/>
                </a:lnTo>
                <a:lnTo>
                  <a:pt x="197118" y="157378"/>
                </a:lnTo>
                <a:lnTo>
                  <a:pt x="205246" y="142200"/>
                </a:lnTo>
                <a:lnTo>
                  <a:pt x="209190" y="132818"/>
                </a:lnTo>
                <a:lnTo>
                  <a:pt x="216960" y="114775"/>
                </a:lnTo>
                <a:lnTo>
                  <a:pt x="224647" y="102522"/>
                </a:lnTo>
                <a:lnTo>
                  <a:pt x="232297" y="86069"/>
                </a:lnTo>
                <a:lnTo>
                  <a:pt x="241488" y="62666"/>
                </a:lnTo>
                <a:lnTo>
                  <a:pt x="242242" y="62016"/>
                </a:lnTo>
                <a:lnTo>
                  <a:pt x="242745" y="62853"/>
                </a:lnTo>
                <a:lnTo>
                  <a:pt x="243080" y="64680"/>
                </a:lnTo>
                <a:lnTo>
                  <a:pt x="246839" y="70098"/>
                </a:lnTo>
                <a:lnTo>
                  <a:pt x="249620" y="73320"/>
                </a:lnTo>
                <a:lnTo>
                  <a:pt x="252744" y="84359"/>
                </a:lnTo>
                <a:lnTo>
                  <a:pt x="256096" y="100608"/>
                </a:lnTo>
                <a:lnTo>
                  <a:pt x="259601" y="120330"/>
                </a:lnTo>
                <a:lnTo>
                  <a:pt x="261937" y="137289"/>
                </a:lnTo>
                <a:lnTo>
                  <a:pt x="263495" y="152404"/>
                </a:lnTo>
                <a:lnTo>
                  <a:pt x="264534" y="166291"/>
                </a:lnTo>
                <a:lnTo>
                  <a:pt x="267766" y="185709"/>
                </a:lnTo>
                <a:lnTo>
                  <a:pt x="272461" y="208815"/>
                </a:lnTo>
                <a:lnTo>
                  <a:pt x="278130" y="234378"/>
                </a:lnTo>
                <a:lnTo>
                  <a:pt x="281911" y="260311"/>
                </a:lnTo>
                <a:lnTo>
                  <a:pt x="284431" y="286489"/>
                </a:lnTo>
                <a:lnTo>
                  <a:pt x="286111" y="312831"/>
                </a:lnTo>
                <a:lnTo>
                  <a:pt x="287978" y="362420"/>
                </a:lnTo>
                <a:lnTo>
                  <a:pt x="289176" y="438140"/>
                </a:lnTo>
                <a:lnTo>
                  <a:pt x="290544" y="457112"/>
                </a:lnTo>
                <a:lnTo>
                  <a:pt x="292726" y="478650"/>
                </a:lnTo>
                <a:lnTo>
                  <a:pt x="295451" y="501899"/>
                </a:lnTo>
                <a:lnTo>
                  <a:pt x="297267" y="519937"/>
                </a:lnTo>
                <a:lnTo>
                  <a:pt x="298478" y="534504"/>
                </a:lnTo>
                <a:lnTo>
                  <a:pt x="312331" y="6169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19"/>
          <p:cNvSpPr/>
          <p:nvPr/>
        </p:nvSpPr>
        <p:spPr>
          <a:xfrm>
            <a:off x="6793570" y="4320539"/>
            <a:ext cx="350020" cy="593785"/>
          </a:xfrm>
          <a:custGeom>
            <a:avLst/>
            <a:gdLst/>
            <a:ahLst/>
            <a:cxnLst/>
            <a:rect l="0" t="0" r="0" b="0"/>
            <a:pathLst>
              <a:path w="350020" h="593785">
                <a:moveTo>
                  <a:pt x="133010" y="0"/>
                </a:moveTo>
                <a:lnTo>
                  <a:pt x="120874" y="6069"/>
                </a:lnTo>
                <a:lnTo>
                  <a:pt x="116029" y="10396"/>
                </a:lnTo>
                <a:lnTo>
                  <a:pt x="101873" y="28621"/>
                </a:lnTo>
                <a:lnTo>
                  <a:pt x="95742" y="35591"/>
                </a:lnTo>
                <a:lnTo>
                  <a:pt x="89115" y="42778"/>
                </a:lnTo>
                <a:lnTo>
                  <a:pt x="78364" y="57536"/>
                </a:lnTo>
                <a:lnTo>
                  <a:pt x="69352" y="73832"/>
                </a:lnTo>
                <a:lnTo>
                  <a:pt x="65172" y="83511"/>
                </a:lnTo>
                <a:lnTo>
                  <a:pt x="61114" y="93774"/>
                </a:lnTo>
                <a:lnTo>
                  <a:pt x="53219" y="115338"/>
                </a:lnTo>
                <a:lnTo>
                  <a:pt x="31735" y="178429"/>
                </a:lnTo>
                <a:lnTo>
                  <a:pt x="24854" y="202773"/>
                </a:lnTo>
                <a:lnTo>
                  <a:pt x="10434" y="260301"/>
                </a:lnTo>
                <a:lnTo>
                  <a:pt x="5573" y="284024"/>
                </a:lnTo>
                <a:lnTo>
                  <a:pt x="2331" y="303650"/>
                </a:lnTo>
                <a:lnTo>
                  <a:pt x="171" y="320543"/>
                </a:lnTo>
                <a:lnTo>
                  <a:pt x="0" y="338156"/>
                </a:lnTo>
                <a:lnTo>
                  <a:pt x="1157" y="356248"/>
                </a:lnTo>
                <a:lnTo>
                  <a:pt x="3198" y="374658"/>
                </a:lnTo>
                <a:lnTo>
                  <a:pt x="8852" y="415435"/>
                </a:lnTo>
                <a:lnTo>
                  <a:pt x="12138" y="436977"/>
                </a:lnTo>
                <a:lnTo>
                  <a:pt x="15598" y="453878"/>
                </a:lnTo>
                <a:lnTo>
                  <a:pt x="19176" y="467685"/>
                </a:lnTo>
                <a:lnTo>
                  <a:pt x="22830" y="479430"/>
                </a:lnTo>
                <a:lnTo>
                  <a:pt x="26536" y="489800"/>
                </a:lnTo>
                <a:lnTo>
                  <a:pt x="34042" y="508096"/>
                </a:lnTo>
                <a:lnTo>
                  <a:pt x="41611" y="524694"/>
                </a:lnTo>
                <a:lnTo>
                  <a:pt x="49208" y="539268"/>
                </a:lnTo>
                <a:lnTo>
                  <a:pt x="56818" y="549978"/>
                </a:lnTo>
                <a:lnTo>
                  <a:pt x="61895" y="555882"/>
                </a:lnTo>
                <a:lnTo>
                  <a:pt x="67820" y="562358"/>
                </a:lnTo>
                <a:lnTo>
                  <a:pt x="74310" y="569216"/>
                </a:lnTo>
                <a:lnTo>
                  <a:pt x="84907" y="576835"/>
                </a:lnTo>
                <a:lnTo>
                  <a:pt x="95121" y="581491"/>
                </a:lnTo>
                <a:lnTo>
                  <a:pt x="108127" y="587794"/>
                </a:lnTo>
                <a:lnTo>
                  <a:pt x="115150" y="589983"/>
                </a:lnTo>
                <a:lnTo>
                  <a:pt x="122374" y="591442"/>
                </a:lnTo>
                <a:lnTo>
                  <a:pt x="129729" y="592415"/>
                </a:lnTo>
                <a:lnTo>
                  <a:pt x="135903" y="593063"/>
                </a:lnTo>
                <a:lnTo>
                  <a:pt x="146149" y="593784"/>
                </a:lnTo>
                <a:lnTo>
                  <a:pt x="151929" y="592706"/>
                </a:lnTo>
                <a:lnTo>
                  <a:pt x="158322" y="590718"/>
                </a:lnTo>
                <a:lnTo>
                  <a:pt x="165125" y="588122"/>
                </a:lnTo>
                <a:lnTo>
                  <a:pt x="172200" y="586391"/>
                </a:lnTo>
                <a:lnTo>
                  <a:pt x="179457" y="585238"/>
                </a:lnTo>
                <a:lnTo>
                  <a:pt x="186834" y="584468"/>
                </a:lnTo>
                <a:lnTo>
                  <a:pt x="194292" y="582686"/>
                </a:lnTo>
                <a:lnTo>
                  <a:pt x="201805" y="580227"/>
                </a:lnTo>
                <a:lnTo>
                  <a:pt x="209352" y="577318"/>
                </a:lnTo>
                <a:lnTo>
                  <a:pt x="215655" y="572839"/>
                </a:lnTo>
                <a:lnTo>
                  <a:pt x="226044" y="561088"/>
                </a:lnTo>
                <a:lnTo>
                  <a:pt x="231863" y="554399"/>
                </a:lnTo>
                <a:lnTo>
                  <a:pt x="238282" y="547400"/>
                </a:lnTo>
                <a:lnTo>
                  <a:pt x="256065" y="528799"/>
                </a:lnTo>
                <a:lnTo>
                  <a:pt x="266440" y="516962"/>
                </a:lnTo>
                <a:lnTo>
                  <a:pt x="272764" y="508472"/>
                </a:lnTo>
                <a:lnTo>
                  <a:pt x="279519" y="499002"/>
                </a:lnTo>
                <a:lnTo>
                  <a:pt x="290411" y="481705"/>
                </a:lnTo>
                <a:lnTo>
                  <a:pt x="300755" y="464281"/>
                </a:lnTo>
                <a:lnTo>
                  <a:pt x="313820" y="443838"/>
                </a:lnTo>
                <a:lnTo>
                  <a:pt x="324706" y="425438"/>
                </a:lnTo>
                <a:lnTo>
                  <a:pt x="329387" y="416976"/>
                </a:lnTo>
                <a:lnTo>
                  <a:pt x="332508" y="407524"/>
                </a:lnTo>
                <a:lnTo>
                  <a:pt x="334589" y="397412"/>
                </a:lnTo>
                <a:lnTo>
                  <a:pt x="335976" y="386862"/>
                </a:lnTo>
                <a:lnTo>
                  <a:pt x="340903" y="368366"/>
                </a:lnTo>
                <a:lnTo>
                  <a:pt x="346056" y="350408"/>
                </a:lnTo>
                <a:lnTo>
                  <a:pt x="347431" y="340286"/>
                </a:lnTo>
                <a:lnTo>
                  <a:pt x="348348" y="329727"/>
                </a:lnTo>
                <a:lnTo>
                  <a:pt x="348958" y="318878"/>
                </a:lnTo>
                <a:lnTo>
                  <a:pt x="349637" y="296664"/>
                </a:lnTo>
                <a:lnTo>
                  <a:pt x="350019" y="268805"/>
                </a:lnTo>
                <a:lnTo>
                  <a:pt x="348802" y="256673"/>
                </a:lnTo>
                <a:lnTo>
                  <a:pt x="346722" y="242236"/>
                </a:lnTo>
                <a:lnTo>
                  <a:pt x="344064" y="226261"/>
                </a:lnTo>
                <a:lnTo>
                  <a:pt x="341023" y="210531"/>
                </a:lnTo>
                <a:lnTo>
                  <a:pt x="334256" y="179506"/>
                </a:lnTo>
                <a:lnTo>
                  <a:pt x="330674" y="166661"/>
                </a:lnTo>
                <a:lnTo>
                  <a:pt x="327016" y="155557"/>
                </a:lnTo>
                <a:lnTo>
                  <a:pt x="323307" y="145615"/>
                </a:lnTo>
                <a:lnTo>
                  <a:pt x="318295" y="135177"/>
                </a:lnTo>
                <a:lnTo>
                  <a:pt x="312413" y="124408"/>
                </a:lnTo>
                <a:lnTo>
                  <a:pt x="305952" y="113419"/>
                </a:lnTo>
                <a:lnTo>
                  <a:pt x="299104" y="103552"/>
                </a:lnTo>
                <a:lnTo>
                  <a:pt x="292000" y="94435"/>
                </a:lnTo>
                <a:lnTo>
                  <a:pt x="284723" y="85817"/>
                </a:lnTo>
                <a:lnTo>
                  <a:pt x="277332" y="77531"/>
                </a:lnTo>
                <a:lnTo>
                  <a:pt x="262346" y="61552"/>
                </a:lnTo>
                <a:lnTo>
                  <a:pt x="254794" y="55005"/>
                </a:lnTo>
                <a:lnTo>
                  <a:pt x="247219" y="49370"/>
                </a:lnTo>
                <a:lnTo>
                  <a:pt x="239629" y="44344"/>
                </a:lnTo>
                <a:lnTo>
                  <a:pt x="233300" y="40993"/>
                </a:lnTo>
                <a:lnTo>
                  <a:pt x="222879" y="37269"/>
                </a:lnTo>
                <a:lnTo>
                  <a:pt x="197738" y="29105"/>
                </a:lnTo>
                <a:lnTo>
                  <a:pt x="190132" y="27023"/>
                </a:lnTo>
                <a:lnTo>
                  <a:pt x="183790" y="25636"/>
                </a:lnTo>
                <a:lnTo>
                  <a:pt x="173359" y="24094"/>
                </a:lnTo>
                <a:lnTo>
                  <a:pt x="168799" y="23683"/>
                </a:lnTo>
                <a:lnTo>
                  <a:pt x="155870" y="2286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320"/>
          <p:cNvSpPr/>
          <p:nvPr/>
        </p:nvSpPr>
        <p:spPr>
          <a:xfrm>
            <a:off x="7201093" y="4221373"/>
            <a:ext cx="112320" cy="86734"/>
          </a:xfrm>
          <a:custGeom>
            <a:avLst/>
            <a:gdLst/>
            <a:ahLst/>
            <a:cxnLst/>
            <a:rect l="0" t="0" r="0" b="0"/>
            <a:pathLst>
              <a:path w="112320" h="86734">
                <a:moveTo>
                  <a:pt x="34097" y="7727"/>
                </a:moveTo>
                <a:lnTo>
                  <a:pt x="28029" y="13794"/>
                </a:lnTo>
                <a:lnTo>
                  <a:pt x="24972" y="18122"/>
                </a:lnTo>
                <a:lnTo>
                  <a:pt x="21663" y="23546"/>
                </a:lnTo>
                <a:lnTo>
                  <a:pt x="18188" y="29703"/>
                </a:lnTo>
                <a:lnTo>
                  <a:pt x="14600" y="35078"/>
                </a:lnTo>
                <a:lnTo>
                  <a:pt x="10939" y="39930"/>
                </a:lnTo>
                <a:lnTo>
                  <a:pt x="7229" y="44436"/>
                </a:lnTo>
                <a:lnTo>
                  <a:pt x="4755" y="48710"/>
                </a:lnTo>
                <a:lnTo>
                  <a:pt x="3106" y="52828"/>
                </a:lnTo>
                <a:lnTo>
                  <a:pt x="458" y="62497"/>
                </a:lnTo>
                <a:lnTo>
                  <a:pt x="241" y="65830"/>
                </a:lnTo>
                <a:lnTo>
                  <a:pt x="0" y="76307"/>
                </a:lnTo>
                <a:lnTo>
                  <a:pt x="1205" y="80117"/>
                </a:lnTo>
                <a:lnTo>
                  <a:pt x="3279" y="82656"/>
                </a:lnTo>
                <a:lnTo>
                  <a:pt x="5932" y="84350"/>
                </a:lnTo>
                <a:lnTo>
                  <a:pt x="8970" y="85479"/>
                </a:lnTo>
                <a:lnTo>
                  <a:pt x="12265" y="86231"/>
                </a:lnTo>
                <a:lnTo>
                  <a:pt x="15733" y="86733"/>
                </a:lnTo>
                <a:lnTo>
                  <a:pt x="20584" y="85798"/>
                </a:lnTo>
                <a:lnTo>
                  <a:pt x="26358" y="83904"/>
                </a:lnTo>
                <a:lnTo>
                  <a:pt x="32747" y="81371"/>
                </a:lnTo>
                <a:lnTo>
                  <a:pt x="38277" y="79683"/>
                </a:lnTo>
                <a:lnTo>
                  <a:pt x="43234" y="78558"/>
                </a:lnTo>
                <a:lnTo>
                  <a:pt x="47808" y="77807"/>
                </a:lnTo>
                <a:lnTo>
                  <a:pt x="52127" y="77307"/>
                </a:lnTo>
                <a:lnTo>
                  <a:pt x="56277" y="76973"/>
                </a:lnTo>
                <a:lnTo>
                  <a:pt x="60314" y="76751"/>
                </a:lnTo>
                <a:lnTo>
                  <a:pt x="64275" y="75333"/>
                </a:lnTo>
                <a:lnTo>
                  <a:pt x="68185" y="73117"/>
                </a:lnTo>
                <a:lnTo>
                  <a:pt x="72063" y="70371"/>
                </a:lnTo>
                <a:lnTo>
                  <a:pt x="75917" y="67269"/>
                </a:lnTo>
                <a:lnTo>
                  <a:pt x="79757" y="63932"/>
                </a:lnTo>
                <a:lnTo>
                  <a:pt x="83587" y="60437"/>
                </a:lnTo>
                <a:lnTo>
                  <a:pt x="87410" y="58107"/>
                </a:lnTo>
                <a:lnTo>
                  <a:pt x="91229" y="56553"/>
                </a:lnTo>
                <a:lnTo>
                  <a:pt x="95045" y="55518"/>
                </a:lnTo>
                <a:lnTo>
                  <a:pt x="97589" y="53557"/>
                </a:lnTo>
                <a:lnTo>
                  <a:pt x="99285" y="50980"/>
                </a:lnTo>
                <a:lnTo>
                  <a:pt x="100415" y="47992"/>
                </a:lnTo>
                <a:lnTo>
                  <a:pt x="102439" y="44730"/>
                </a:lnTo>
                <a:lnTo>
                  <a:pt x="105058" y="41286"/>
                </a:lnTo>
                <a:lnTo>
                  <a:pt x="112319" y="32700"/>
                </a:lnTo>
                <a:lnTo>
                  <a:pt x="111645" y="30725"/>
                </a:lnTo>
                <a:lnTo>
                  <a:pt x="109925" y="28139"/>
                </a:lnTo>
                <a:lnTo>
                  <a:pt x="107509" y="25145"/>
                </a:lnTo>
                <a:lnTo>
                  <a:pt x="104629" y="20609"/>
                </a:lnTo>
                <a:lnTo>
                  <a:pt x="101438" y="15045"/>
                </a:lnTo>
                <a:lnTo>
                  <a:pt x="98041" y="8795"/>
                </a:lnTo>
                <a:lnTo>
                  <a:pt x="94506" y="4629"/>
                </a:lnTo>
                <a:lnTo>
                  <a:pt x="90879" y="1852"/>
                </a:lnTo>
                <a:lnTo>
                  <a:pt x="87192" y="0"/>
                </a:lnTo>
                <a:lnTo>
                  <a:pt x="83463" y="35"/>
                </a:lnTo>
                <a:lnTo>
                  <a:pt x="79708" y="1329"/>
                </a:lnTo>
                <a:lnTo>
                  <a:pt x="75934" y="3461"/>
                </a:lnTo>
                <a:lnTo>
                  <a:pt x="72148" y="4883"/>
                </a:lnTo>
                <a:lnTo>
                  <a:pt x="68354" y="5831"/>
                </a:lnTo>
                <a:lnTo>
                  <a:pt x="64555" y="6463"/>
                </a:lnTo>
                <a:lnTo>
                  <a:pt x="60752" y="6884"/>
                </a:lnTo>
                <a:lnTo>
                  <a:pt x="56946" y="7165"/>
                </a:lnTo>
                <a:lnTo>
                  <a:pt x="45526" y="772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complementary angles</a:t>
            </a:r>
            <a:endParaRPr lang="en-US" dirty="0"/>
          </a:p>
        </p:txBody>
      </p:sp>
      <p:sp>
        <p:nvSpPr>
          <p:cNvPr id="3" name="Content Placeholder 2"/>
          <p:cNvSpPr>
            <a:spLocks noGrp="1"/>
          </p:cNvSpPr>
          <p:nvPr>
            <p:ph idx="1"/>
          </p:nvPr>
        </p:nvSpPr>
        <p:spPr/>
        <p:txBody>
          <a:bodyPr/>
          <a:lstStyle/>
          <a:p>
            <a:r>
              <a:rPr lang="en-US" dirty="0" smtClean="0"/>
              <a:t>Angles do not need to be adjacent or in the same shape to be complementary/</a:t>
            </a:r>
            <a:endParaRPr lang="en-US" dirty="0"/>
          </a:p>
        </p:txBody>
      </p:sp>
      <p:pic>
        <p:nvPicPr>
          <p:cNvPr id="29698" name="Picture 2"/>
          <p:cNvPicPr>
            <a:picLocks noChangeAspect="1" noChangeArrowheads="1"/>
          </p:cNvPicPr>
          <p:nvPr/>
        </p:nvPicPr>
        <p:blipFill>
          <a:blip r:embed="rId3"/>
          <a:srcRect/>
          <a:stretch>
            <a:fillRect/>
          </a:stretch>
        </p:blipFill>
        <p:spPr bwMode="auto">
          <a:xfrm>
            <a:off x="1219200" y="3048000"/>
            <a:ext cx="5177882" cy="2390775"/>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Supplementary Angles</a:t>
            </a:r>
            <a:endParaRPr lang="en-US" dirty="0"/>
          </a:p>
        </p:txBody>
      </p:sp>
      <p:sp>
        <p:nvSpPr>
          <p:cNvPr id="3" name="Content Placeholder 2"/>
          <p:cNvSpPr>
            <a:spLocks noGrp="1"/>
          </p:cNvSpPr>
          <p:nvPr>
            <p:ph idx="1"/>
          </p:nvPr>
        </p:nvSpPr>
        <p:spPr/>
        <p:txBody>
          <a:bodyPr/>
          <a:lstStyle/>
          <a:p>
            <a:r>
              <a:rPr lang="en-US" dirty="0" smtClean="0"/>
              <a:t>Supplementary angles are two angles whose measures have the sum 180.</a:t>
            </a:r>
            <a:endParaRPr lang="en-US" dirty="0"/>
          </a:p>
        </p:txBody>
      </p:sp>
      <p:pic>
        <p:nvPicPr>
          <p:cNvPr id="10241" name="Picture 1"/>
          <p:cNvPicPr>
            <a:picLocks noChangeAspect="1" noChangeArrowheads="1"/>
          </p:cNvPicPr>
          <p:nvPr/>
        </p:nvPicPr>
        <p:blipFill>
          <a:blip r:embed="rId3"/>
          <a:srcRect/>
          <a:stretch>
            <a:fillRect/>
          </a:stretch>
        </p:blipFill>
        <p:spPr bwMode="auto">
          <a:xfrm>
            <a:off x="1524000" y="3241898"/>
            <a:ext cx="5486400" cy="2120678"/>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supplementary angles</a:t>
            </a:r>
            <a:endParaRPr lang="en-US" dirty="0"/>
          </a:p>
        </p:txBody>
      </p:sp>
      <p:sp>
        <p:nvSpPr>
          <p:cNvPr id="3" name="Content Placeholder 2"/>
          <p:cNvSpPr>
            <a:spLocks noGrp="1"/>
          </p:cNvSpPr>
          <p:nvPr>
            <p:ph idx="1"/>
          </p:nvPr>
        </p:nvSpPr>
        <p:spPr/>
        <p:txBody>
          <a:bodyPr/>
          <a:lstStyle/>
          <a:p>
            <a:r>
              <a:rPr lang="en-US" dirty="0" smtClean="0"/>
              <a:t>Notice what happens when supplementary angles are adjacent.</a:t>
            </a:r>
            <a:endParaRPr lang="en-US" dirty="0"/>
          </a:p>
        </p:txBody>
      </p:sp>
      <p:pic>
        <p:nvPicPr>
          <p:cNvPr id="30722" name="Picture 2"/>
          <p:cNvPicPr>
            <a:picLocks noChangeAspect="1" noChangeArrowheads="1"/>
          </p:cNvPicPr>
          <p:nvPr/>
        </p:nvPicPr>
        <p:blipFill>
          <a:blip r:embed="rId3"/>
          <a:srcRect/>
          <a:stretch>
            <a:fillRect/>
          </a:stretch>
        </p:blipFill>
        <p:spPr bwMode="auto">
          <a:xfrm>
            <a:off x="1295400" y="2977379"/>
            <a:ext cx="5029200" cy="2680471"/>
          </a:xfrm>
          <a:prstGeom prst="rect">
            <a:avLst/>
          </a:prstGeom>
          <a:noFill/>
          <a:ln w="9525">
            <a:noFill/>
            <a:miter lim="800000"/>
            <a:headEnd/>
            <a:tailEnd/>
          </a:ln>
          <a:effectLst/>
        </p:spPr>
      </p:pic>
      <p:sp>
        <p:nvSpPr>
          <p:cNvPr id="5" name="SMARTPenAnnotation261"/>
          <p:cNvSpPr/>
          <p:nvPr/>
        </p:nvSpPr>
        <p:spPr>
          <a:xfrm>
            <a:off x="2183144" y="3842068"/>
            <a:ext cx="377177" cy="478471"/>
          </a:xfrm>
          <a:custGeom>
            <a:avLst/>
            <a:gdLst/>
            <a:ahLst/>
            <a:cxnLst/>
            <a:rect l="0" t="0" r="0" b="0"/>
            <a:pathLst>
              <a:path w="377177" h="478471">
                <a:moveTo>
                  <a:pt x="377176" y="9841"/>
                </a:moveTo>
                <a:lnTo>
                  <a:pt x="377176" y="0"/>
                </a:lnTo>
                <a:lnTo>
                  <a:pt x="375906" y="740"/>
                </a:lnTo>
                <a:lnTo>
                  <a:pt x="366216" y="9412"/>
                </a:lnTo>
                <a:lnTo>
                  <a:pt x="365885" y="15782"/>
                </a:lnTo>
                <a:lnTo>
                  <a:pt x="364569" y="17612"/>
                </a:lnTo>
                <a:lnTo>
                  <a:pt x="362421" y="18832"/>
                </a:lnTo>
                <a:lnTo>
                  <a:pt x="359719" y="19645"/>
                </a:lnTo>
                <a:lnTo>
                  <a:pt x="356648" y="22727"/>
                </a:lnTo>
                <a:lnTo>
                  <a:pt x="346258" y="37930"/>
                </a:lnTo>
                <a:lnTo>
                  <a:pt x="338881" y="46879"/>
                </a:lnTo>
                <a:lnTo>
                  <a:pt x="327982" y="58476"/>
                </a:lnTo>
                <a:lnTo>
                  <a:pt x="269928" y="117079"/>
                </a:lnTo>
                <a:lnTo>
                  <a:pt x="262497" y="125783"/>
                </a:lnTo>
                <a:lnTo>
                  <a:pt x="256273" y="134126"/>
                </a:lnTo>
                <a:lnTo>
                  <a:pt x="250854" y="142228"/>
                </a:lnTo>
                <a:lnTo>
                  <a:pt x="242161" y="152709"/>
                </a:lnTo>
                <a:lnTo>
                  <a:pt x="231286" y="164776"/>
                </a:lnTo>
                <a:lnTo>
                  <a:pt x="218956" y="177902"/>
                </a:lnTo>
                <a:lnTo>
                  <a:pt x="208196" y="190461"/>
                </a:lnTo>
                <a:lnTo>
                  <a:pt x="198482" y="202645"/>
                </a:lnTo>
                <a:lnTo>
                  <a:pt x="189467" y="214577"/>
                </a:lnTo>
                <a:lnTo>
                  <a:pt x="182187" y="223802"/>
                </a:lnTo>
                <a:lnTo>
                  <a:pt x="170710" y="237438"/>
                </a:lnTo>
                <a:lnTo>
                  <a:pt x="161377" y="247732"/>
                </a:lnTo>
                <a:lnTo>
                  <a:pt x="152995" y="257811"/>
                </a:lnTo>
                <a:lnTo>
                  <a:pt x="145036" y="270757"/>
                </a:lnTo>
                <a:lnTo>
                  <a:pt x="137266" y="281591"/>
                </a:lnTo>
                <a:lnTo>
                  <a:pt x="128309" y="293179"/>
                </a:lnTo>
                <a:lnTo>
                  <a:pt x="115862" y="311029"/>
                </a:lnTo>
                <a:lnTo>
                  <a:pt x="105249" y="324890"/>
                </a:lnTo>
                <a:lnTo>
                  <a:pt x="96300" y="336553"/>
                </a:lnTo>
                <a:lnTo>
                  <a:pt x="88088" y="350203"/>
                </a:lnTo>
                <a:lnTo>
                  <a:pt x="80206" y="361350"/>
                </a:lnTo>
                <a:lnTo>
                  <a:pt x="68628" y="374765"/>
                </a:lnTo>
                <a:lnTo>
                  <a:pt x="60973" y="384120"/>
                </a:lnTo>
                <a:lnTo>
                  <a:pt x="53338" y="396744"/>
                </a:lnTo>
                <a:lnTo>
                  <a:pt x="45711" y="407435"/>
                </a:lnTo>
                <a:lnTo>
                  <a:pt x="36818" y="417690"/>
                </a:lnTo>
                <a:lnTo>
                  <a:pt x="24399" y="430714"/>
                </a:lnTo>
                <a:lnTo>
                  <a:pt x="17186" y="441583"/>
                </a:lnTo>
                <a:lnTo>
                  <a:pt x="15262" y="446259"/>
                </a:lnTo>
                <a:lnTo>
                  <a:pt x="12710" y="449376"/>
                </a:lnTo>
                <a:lnTo>
                  <a:pt x="9739" y="451455"/>
                </a:lnTo>
                <a:lnTo>
                  <a:pt x="6488" y="452840"/>
                </a:lnTo>
                <a:lnTo>
                  <a:pt x="4320" y="455034"/>
                </a:lnTo>
                <a:lnTo>
                  <a:pt x="2875" y="457766"/>
                </a:lnTo>
                <a:lnTo>
                  <a:pt x="556" y="465209"/>
                </a:lnTo>
                <a:lnTo>
                  <a:pt x="0" y="477953"/>
                </a:lnTo>
                <a:lnTo>
                  <a:pt x="9828" y="478426"/>
                </a:lnTo>
                <a:lnTo>
                  <a:pt x="60161" y="478470"/>
                </a:lnTo>
                <a:lnTo>
                  <a:pt x="71853" y="477201"/>
                </a:lnTo>
                <a:lnTo>
                  <a:pt x="108550" y="472403"/>
                </a:lnTo>
                <a:lnTo>
                  <a:pt x="126972" y="469346"/>
                </a:lnTo>
                <a:lnTo>
                  <a:pt x="144333" y="466038"/>
                </a:lnTo>
                <a:lnTo>
                  <a:pt x="160987" y="462562"/>
                </a:lnTo>
                <a:lnTo>
                  <a:pt x="175900" y="458976"/>
                </a:lnTo>
                <a:lnTo>
                  <a:pt x="189652" y="455314"/>
                </a:lnTo>
                <a:lnTo>
                  <a:pt x="202630" y="451603"/>
                </a:lnTo>
                <a:lnTo>
                  <a:pt x="222712" y="449129"/>
                </a:lnTo>
                <a:lnTo>
                  <a:pt x="247530" y="447480"/>
                </a:lnTo>
                <a:lnTo>
                  <a:pt x="316749" y="445159"/>
                </a:lnTo>
                <a:lnTo>
                  <a:pt x="356067" y="444375"/>
                </a:lnTo>
                <a:lnTo>
                  <a:pt x="359293" y="445580"/>
                </a:lnTo>
                <a:lnTo>
                  <a:pt x="361444" y="447654"/>
                </a:lnTo>
                <a:lnTo>
                  <a:pt x="365745" y="4556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62"/>
          <p:cNvSpPr/>
          <p:nvPr/>
        </p:nvSpPr>
        <p:spPr>
          <a:xfrm>
            <a:off x="2846070" y="3737609"/>
            <a:ext cx="342901" cy="525781"/>
          </a:xfrm>
          <a:custGeom>
            <a:avLst/>
            <a:gdLst/>
            <a:ahLst/>
            <a:cxnLst/>
            <a:rect l="0" t="0" r="0" b="0"/>
            <a:pathLst>
              <a:path w="342901" h="525781">
                <a:moveTo>
                  <a:pt x="0" y="0"/>
                </a:moveTo>
                <a:lnTo>
                  <a:pt x="6067" y="12136"/>
                </a:lnTo>
                <a:lnTo>
                  <a:pt x="9047" y="21481"/>
                </a:lnTo>
                <a:lnTo>
                  <a:pt x="9841" y="25751"/>
                </a:lnTo>
                <a:lnTo>
                  <a:pt x="14110" y="33882"/>
                </a:lnTo>
                <a:lnTo>
                  <a:pt x="17026" y="37828"/>
                </a:lnTo>
                <a:lnTo>
                  <a:pt x="20267" y="45599"/>
                </a:lnTo>
                <a:lnTo>
                  <a:pt x="21131" y="49450"/>
                </a:lnTo>
                <a:lnTo>
                  <a:pt x="25478" y="57114"/>
                </a:lnTo>
                <a:lnTo>
                  <a:pt x="32913" y="67295"/>
                </a:lnTo>
                <a:lnTo>
                  <a:pt x="44685" y="84519"/>
                </a:lnTo>
                <a:lnTo>
                  <a:pt x="50110" y="93176"/>
                </a:lnTo>
                <a:lnTo>
                  <a:pt x="59524" y="109568"/>
                </a:lnTo>
                <a:lnTo>
                  <a:pt x="67942" y="121934"/>
                </a:lnTo>
                <a:lnTo>
                  <a:pt x="75916" y="132933"/>
                </a:lnTo>
                <a:lnTo>
                  <a:pt x="83693" y="146288"/>
                </a:lnTo>
                <a:lnTo>
                  <a:pt x="91383" y="160691"/>
                </a:lnTo>
                <a:lnTo>
                  <a:pt x="118106" y="213400"/>
                </a:lnTo>
                <a:lnTo>
                  <a:pt x="123187" y="221007"/>
                </a:lnTo>
                <a:lnTo>
                  <a:pt x="129115" y="228618"/>
                </a:lnTo>
                <a:lnTo>
                  <a:pt x="135606" y="236232"/>
                </a:lnTo>
                <a:lnTo>
                  <a:pt x="142474" y="246388"/>
                </a:lnTo>
                <a:lnTo>
                  <a:pt x="149593" y="258239"/>
                </a:lnTo>
                <a:lnTo>
                  <a:pt x="163005" y="282413"/>
                </a:lnTo>
                <a:lnTo>
                  <a:pt x="177696" y="310302"/>
                </a:lnTo>
                <a:lnTo>
                  <a:pt x="186079" y="326719"/>
                </a:lnTo>
                <a:lnTo>
                  <a:pt x="192633" y="337193"/>
                </a:lnTo>
                <a:lnTo>
                  <a:pt x="200812" y="349255"/>
                </a:lnTo>
                <a:lnTo>
                  <a:pt x="210074" y="362377"/>
                </a:lnTo>
                <a:lnTo>
                  <a:pt x="220059" y="374935"/>
                </a:lnTo>
                <a:lnTo>
                  <a:pt x="230526" y="387117"/>
                </a:lnTo>
                <a:lnTo>
                  <a:pt x="241314" y="399048"/>
                </a:lnTo>
                <a:lnTo>
                  <a:pt x="249776" y="409542"/>
                </a:lnTo>
                <a:lnTo>
                  <a:pt x="256687" y="419078"/>
                </a:lnTo>
                <a:lnTo>
                  <a:pt x="262565" y="427975"/>
                </a:lnTo>
                <a:lnTo>
                  <a:pt x="267753" y="436447"/>
                </a:lnTo>
                <a:lnTo>
                  <a:pt x="276904" y="452633"/>
                </a:lnTo>
                <a:lnTo>
                  <a:pt x="285205" y="464908"/>
                </a:lnTo>
                <a:lnTo>
                  <a:pt x="294398" y="475865"/>
                </a:lnTo>
                <a:lnTo>
                  <a:pt x="300405" y="482344"/>
                </a:lnTo>
                <a:lnTo>
                  <a:pt x="306950" y="489203"/>
                </a:lnTo>
                <a:lnTo>
                  <a:pt x="314222" y="500211"/>
                </a:lnTo>
                <a:lnTo>
                  <a:pt x="316161" y="504924"/>
                </a:lnTo>
                <a:lnTo>
                  <a:pt x="318724" y="508066"/>
                </a:lnTo>
                <a:lnTo>
                  <a:pt x="321702" y="510161"/>
                </a:lnTo>
                <a:lnTo>
                  <a:pt x="324958" y="511557"/>
                </a:lnTo>
                <a:lnTo>
                  <a:pt x="327128" y="513759"/>
                </a:lnTo>
                <a:lnTo>
                  <a:pt x="328576" y="516496"/>
                </a:lnTo>
                <a:lnTo>
                  <a:pt x="329540" y="519591"/>
                </a:lnTo>
                <a:lnTo>
                  <a:pt x="331453" y="521654"/>
                </a:lnTo>
                <a:lnTo>
                  <a:pt x="333999" y="523029"/>
                </a:lnTo>
                <a:lnTo>
                  <a:pt x="342900" y="5257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63"/>
          <p:cNvSpPr/>
          <p:nvPr/>
        </p:nvSpPr>
        <p:spPr>
          <a:xfrm>
            <a:off x="2903220" y="3760470"/>
            <a:ext cx="235186" cy="548640"/>
          </a:xfrm>
          <a:custGeom>
            <a:avLst/>
            <a:gdLst/>
            <a:ahLst/>
            <a:cxnLst/>
            <a:rect l="0" t="0" r="0" b="0"/>
            <a:pathLst>
              <a:path w="235186" h="548640">
                <a:moveTo>
                  <a:pt x="228600" y="0"/>
                </a:moveTo>
                <a:lnTo>
                  <a:pt x="234668" y="12135"/>
                </a:lnTo>
                <a:lnTo>
                  <a:pt x="235185" y="16980"/>
                </a:lnTo>
                <a:lnTo>
                  <a:pt x="234260" y="21480"/>
                </a:lnTo>
                <a:lnTo>
                  <a:pt x="232373" y="25750"/>
                </a:lnTo>
                <a:lnTo>
                  <a:pt x="231115" y="33676"/>
                </a:lnTo>
                <a:lnTo>
                  <a:pt x="230277" y="44041"/>
                </a:lnTo>
                <a:lnTo>
                  <a:pt x="229718" y="56030"/>
                </a:lnTo>
                <a:lnTo>
                  <a:pt x="228075" y="66563"/>
                </a:lnTo>
                <a:lnTo>
                  <a:pt x="225710" y="76125"/>
                </a:lnTo>
                <a:lnTo>
                  <a:pt x="222863" y="85040"/>
                </a:lnTo>
                <a:lnTo>
                  <a:pt x="216313" y="101719"/>
                </a:lnTo>
                <a:lnTo>
                  <a:pt x="209169" y="117598"/>
                </a:lnTo>
                <a:lnTo>
                  <a:pt x="201761" y="133122"/>
                </a:lnTo>
                <a:lnTo>
                  <a:pt x="178314" y="186481"/>
                </a:lnTo>
                <a:lnTo>
                  <a:pt x="141169" y="276798"/>
                </a:lnTo>
                <a:lnTo>
                  <a:pt x="122855" y="323681"/>
                </a:lnTo>
                <a:lnTo>
                  <a:pt x="116193" y="341517"/>
                </a:lnTo>
                <a:lnTo>
                  <a:pt x="109212" y="358488"/>
                </a:lnTo>
                <a:lnTo>
                  <a:pt x="102018" y="374882"/>
                </a:lnTo>
                <a:lnTo>
                  <a:pt x="94682" y="390891"/>
                </a:lnTo>
                <a:lnTo>
                  <a:pt x="83441" y="412994"/>
                </a:lnTo>
                <a:lnTo>
                  <a:pt x="54018" y="468033"/>
                </a:lnTo>
                <a:lnTo>
                  <a:pt x="42362" y="488551"/>
                </a:lnTo>
                <a:lnTo>
                  <a:pt x="33321" y="503501"/>
                </a:lnTo>
                <a:lnTo>
                  <a:pt x="15754" y="530551"/>
                </a:lnTo>
                <a:lnTo>
                  <a:pt x="9965" y="537637"/>
                </a:lnTo>
                <a:lnTo>
                  <a:pt x="0" y="5486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64"/>
          <p:cNvSpPr/>
          <p:nvPr/>
        </p:nvSpPr>
        <p:spPr>
          <a:xfrm>
            <a:off x="3326129" y="3566159"/>
            <a:ext cx="582931" cy="634238"/>
          </a:xfrm>
          <a:custGeom>
            <a:avLst/>
            <a:gdLst/>
            <a:ahLst/>
            <a:cxnLst/>
            <a:rect l="0" t="0" r="0" b="0"/>
            <a:pathLst>
              <a:path w="582931" h="634238">
                <a:moveTo>
                  <a:pt x="0" y="194311"/>
                </a:moveTo>
                <a:lnTo>
                  <a:pt x="7856" y="211291"/>
                </a:lnTo>
                <a:lnTo>
                  <a:pt x="9842" y="220061"/>
                </a:lnTo>
                <a:lnTo>
                  <a:pt x="10960" y="238206"/>
                </a:lnTo>
                <a:lnTo>
                  <a:pt x="12386" y="243894"/>
                </a:lnTo>
                <a:lnTo>
                  <a:pt x="17359" y="253601"/>
                </a:lnTo>
                <a:lnTo>
                  <a:pt x="20463" y="265588"/>
                </a:lnTo>
                <a:lnTo>
                  <a:pt x="23802" y="282468"/>
                </a:lnTo>
                <a:lnTo>
                  <a:pt x="27298" y="302612"/>
                </a:lnTo>
                <a:lnTo>
                  <a:pt x="30899" y="318582"/>
                </a:lnTo>
                <a:lnTo>
                  <a:pt x="34570" y="331768"/>
                </a:lnTo>
                <a:lnTo>
                  <a:pt x="38286" y="343099"/>
                </a:lnTo>
                <a:lnTo>
                  <a:pt x="40765" y="354462"/>
                </a:lnTo>
                <a:lnTo>
                  <a:pt x="42416" y="365849"/>
                </a:lnTo>
                <a:lnTo>
                  <a:pt x="43518" y="377249"/>
                </a:lnTo>
                <a:lnTo>
                  <a:pt x="46792" y="391200"/>
                </a:lnTo>
                <a:lnTo>
                  <a:pt x="51515" y="406850"/>
                </a:lnTo>
                <a:lnTo>
                  <a:pt x="57204" y="423633"/>
                </a:lnTo>
                <a:lnTo>
                  <a:pt x="60996" y="437362"/>
                </a:lnTo>
                <a:lnTo>
                  <a:pt x="63524" y="449055"/>
                </a:lnTo>
                <a:lnTo>
                  <a:pt x="65210" y="459390"/>
                </a:lnTo>
                <a:lnTo>
                  <a:pt x="67603" y="471360"/>
                </a:lnTo>
                <a:lnTo>
                  <a:pt x="73649" y="498207"/>
                </a:lnTo>
                <a:lnTo>
                  <a:pt x="80570" y="516913"/>
                </a:lnTo>
                <a:lnTo>
                  <a:pt x="84193" y="523678"/>
                </a:lnTo>
                <a:lnTo>
                  <a:pt x="88219" y="537969"/>
                </a:lnTo>
                <a:lnTo>
                  <a:pt x="89293" y="545336"/>
                </a:lnTo>
                <a:lnTo>
                  <a:pt x="93873" y="556909"/>
                </a:lnTo>
                <a:lnTo>
                  <a:pt x="98872" y="566285"/>
                </a:lnTo>
                <a:lnTo>
                  <a:pt x="102956" y="578704"/>
                </a:lnTo>
                <a:lnTo>
                  <a:pt x="108412" y="586555"/>
                </a:lnTo>
                <a:lnTo>
                  <a:pt x="110375" y="587887"/>
                </a:lnTo>
                <a:lnTo>
                  <a:pt x="111684" y="587505"/>
                </a:lnTo>
                <a:lnTo>
                  <a:pt x="112556" y="585980"/>
                </a:lnTo>
                <a:lnTo>
                  <a:pt x="114407" y="584963"/>
                </a:lnTo>
                <a:lnTo>
                  <a:pt x="119852" y="583834"/>
                </a:lnTo>
                <a:lnTo>
                  <a:pt x="121811" y="582263"/>
                </a:lnTo>
                <a:lnTo>
                  <a:pt x="123118" y="579946"/>
                </a:lnTo>
                <a:lnTo>
                  <a:pt x="123989" y="577131"/>
                </a:lnTo>
                <a:lnTo>
                  <a:pt x="125214" y="561033"/>
                </a:lnTo>
                <a:lnTo>
                  <a:pt x="125578" y="546245"/>
                </a:lnTo>
                <a:lnTo>
                  <a:pt x="129049" y="531066"/>
                </a:lnTo>
                <a:lnTo>
                  <a:pt x="133555" y="512890"/>
                </a:lnTo>
                <a:lnTo>
                  <a:pt x="135558" y="496344"/>
                </a:lnTo>
                <a:lnTo>
                  <a:pt x="139835" y="477138"/>
                </a:lnTo>
                <a:lnTo>
                  <a:pt x="142753" y="466682"/>
                </a:lnTo>
                <a:lnTo>
                  <a:pt x="145969" y="453361"/>
                </a:lnTo>
                <a:lnTo>
                  <a:pt x="152929" y="421627"/>
                </a:lnTo>
                <a:lnTo>
                  <a:pt x="156563" y="400465"/>
                </a:lnTo>
                <a:lnTo>
                  <a:pt x="163987" y="349858"/>
                </a:lnTo>
                <a:lnTo>
                  <a:pt x="169015" y="325949"/>
                </a:lnTo>
                <a:lnTo>
                  <a:pt x="174907" y="303659"/>
                </a:lnTo>
                <a:lnTo>
                  <a:pt x="181375" y="282450"/>
                </a:lnTo>
                <a:lnTo>
                  <a:pt x="185687" y="265770"/>
                </a:lnTo>
                <a:lnTo>
                  <a:pt x="188561" y="252110"/>
                </a:lnTo>
                <a:lnTo>
                  <a:pt x="190478" y="240464"/>
                </a:lnTo>
                <a:lnTo>
                  <a:pt x="195994" y="224136"/>
                </a:lnTo>
                <a:lnTo>
                  <a:pt x="201409" y="212646"/>
                </a:lnTo>
                <a:lnTo>
                  <a:pt x="203816" y="203307"/>
                </a:lnTo>
                <a:lnTo>
                  <a:pt x="211658" y="191535"/>
                </a:lnTo>
                <a:lnTo>
                  <a:pt x="217306" y="184840"/>
                </a:lnTo>
                <a:lnTo>
                  <a:pt x="222341" y="181647"/>
                </a:lnTo>
                <a:lnTo>
                  <a:pt x="226967" y="180788"/>
                </a:lnTo>
                <a:lnTo>
                  <a:pt x="231322" y="181485"/>
                </a:lnTo>
                <a:lnTo>
                  <a:pt x="234225" y="183221"/>
                </a:lnTo>
                <a:lnTo>
                  <a:pt x="236160" y="185647"/>
                </a:lnTo>
                <a:lnTo>
                  <a:pt x="237450" y="188535"/>
                </a:lnTo>
                <a:lnTo>
                  <a:pt x="251402" y="204735"/>
                </a:lnTo>
                <a:lnTo>
                  <a:pt x="261171" y="221803"/>
                </a:lnTo>
                <a:lnTo>
                  <a:pt x="268476" y="239550"/>
                </a:lnTo>
                <a:lnTo>
                  <a:pt x="276553" y="268064"/>
                </a:lnTo>
                <a:lnTo>
                  <a:pt x="282932" y="286780"/>
                </a:lnTo>
                <a:lnTo>
                  <a:pt x="290002" y="303564"/>
                </a:lnTo>
                <a:lnTo>
                  <a:pt x="293990" y="319491"/>
                </a:lnTo>
                <a:lnTo>
                  <a:pt x="297032" y="335036"/>
                </a:lnTo>
                <a:lnTo>
                  <a:pt x="302618" y="350412"/>
                </a:lnTo>
                <a:lnTo>
                  <a:pt x="309334" y="369099"/>
                </a:lnTo>
                <a:lnTo>
                  <a:pt x="312903" y="379416"/>
                </a:lnTo>
                <a:lnTo>
                  <a:pt x="316552" y="391374"/>
                </a:lnTo>
                <a:lnTo>
                  <a:pt x="341390" y="480078"/>
                </a:lnTo>
                <a:lnTo>
                  <a:pt x="346974" y="497853"/>
                </a:lnTo>
                <a:lnTo>
                  <a:pt x="351966" y="512242"/>
                </a:lnTo>
                <a:lnTo>
                  <a:pt x="356564" y="524375"/>
                </a:lnTo>
                <a:lnTo>
                  <a:pt x="360900" y="535003"/>
                </a:lnTo>
                <a:lnTo>
                  <a:pt x="369103" y="553586"/>
                </a:lnTo>
                <a:lnTo>
                  <a:pt x="373069" y="563368"/>
                </a:lnTo>
                <a:lnTo>
                  <a:pt x="376983" y="573699"/>
                </a:lnTo>
                <a:lnTo>
                  <a:pt x="380862" y="584396"/>
                </a:lnTo>
                <a:lnTo>
                  <a:pt x="388559" y="603055"/>
                </a:lnTo>
                <a:lnTo>
                  <a:pt x="392390" y="611587"/>
                </a:lnTo>
                <a:lnTo>
                  <a:pt x="396213" y="617275"/>
                </a:lnTo>
                <a:lnTo>
                  <a:pt x="400032" y="621067"/>
                </a:lnTo>
                <a:lnTo>
                  <a:pt x="403848" y="623595"/>
                </a:lnTo>
                <a:lnTo>
                  <a:pt x="406392" y="626550"/>
                </a:lnTo>
                <a:lnTo>
                  <a:pt x="408089" y="629790"/>
                </a:lnTo>
                <a:lnTo>
                  <a:pt x="409219" y="633220"/>
                </a:lnTo>
                <a:lnTo>
                  <a:pt x="411243" y="634237"/>
                </a:lnTo>
                <a:lnTo>
                  <a:pt x="413862" y="633645"/>
                </a:lnTo>
                <a:lnTo>
                  <a:pt x="416878" y="631980"/>
                </a:lnTo>
                <a:lnTo>
                  <a:pt x="423616" y="630130"/>
                </a:lnTo>
                <a:lnTo>
                  <a:pt x="427191" y="629637"/>
                </a:lnTo>
                <a:lnTo>
                  <a:pt x="429574" y="628038"/>
                </a:lnTo>
                <a:lnTo>
                  <a:pt x="431163" y="625702"/>
                </a:lnTo>
                <a:lnTo>
                  <a:pt x="432928" y="619720"/>
                </a:lnTo>
                <a:lnTo>
                  <a:pt x="433713" y="612828"/>
                </a:lnTo>
                <a:lnTo>
                  <a:pt x="440222" y="595740"/>
                </a:lnTo>
                <a:lnTo>
                  <a:pt x="443305" y="581850"/>
                </a:lnTo>
                <a:lnTo>
                  <a:pt x="445945" y="567210"/>
                </a:lnTo>
                <a:lnTo>
                  <a:pt x="451351" y="552237"/>
                </a:lnTo>
                <a:lnTo>
                  <a:pt x="454571" y="540878"/>
                </a:lnTo>
                <a:lnTo>
                  <a:pt x="457988" y="526955"/>
                </a:lnTo>
                <a:lnTo>
                  <a:pt x="461535" y="511324"/>
                </a:lnTo>
                <a:lnTo>
                  <a:pt x="468864" y="473635"/>
                </a:lnTo>
                <a:lnTo>
                  <a:pt x="472596" y="452917"/>
                </a:lnTo>
                <a:lnTo>
                  <a:pt x="475084" y="435295"/>
                </a:lnTo>
                <a:lnTo>
                  <a:pt x="476743" y="419737"/>
                </a:lnTo>
                <a:lnTo>
                  <a:pt x="477849" y="405555"/>
                </a:lnTo>
                <a:lnTo>
                  <a:pt x="482464" y="366090"/>
                </a:lnTo>
                <a:lnTo>
                  <a:pt x="485473" y="343120"/>
                </a:lnTo>
                <a:lnTo>
                  <a:pt x="488749" y="323997"/>
                </a:lnTo>
                <a:lnTo>
                  <a:pt x="492203" y="307438"/>
                </a:lnTo>
                <a:lnTo>
                  <a:pt x="495775" y="292589"/>
                </a:lnTo>
                <a:lnTo>
                  <a:pt x="498157" y="278879"/>
                </a:lnTo>
                <a:lnTo>
                  <a:pt x="499745" y="265929"/>
                </a:lnTo>
                <a:lnTo>
                  <a:pt x="500804" y="253487"/>
                </a:lnTo>
                <a:lnTo>
                  <a:pt x="502779" y="241381"/>
                </a:lnTo>
                <a:lnTo>
                  <a:pt x="505366" y="229501"/>
                </a:lnTo>
                <a:lnTo>
                  <a:pt x="508361" y="217771"/>
                </a:lnTo>
                <a:lnTo>
                  <a:pt x="514167" y="199790"/>
                </a:lnTo>
                <a:lnTo>
                  <a:pt x="530779" y="152719"/>
                </a:lnTo>
                <a:lnTo>
                  <a:pt x="536733" y="133563"/>
                </a:lnTo>
                <a:lnTo>
                  <a:pt x="540702" y="118252"/>
                </a:lnTo>
                <a:lnTo>
                  <a:pt x="543348" y="105505"/>
                </a:lnTo>
                <a:lnTo>
                  <a:pt x="549675" y="77795"/>
                </a:lnTo>
                <a:lnTo>
                  <a:pt x="553140" y="63293"/>
                </a:lnTo>
                <a:lnTo>
                  <a:pt x="560377" y="43794"/>
                </a:lnTo>
                <a:lnTo>
                  <a:pt x="566557" y="30894"/>
                </a:lnTo>
                <a:lnTo>
                  <a:pt x="571305" y="16492"/>
                </a:lnTo>
                <a:lnTo>
                  <a:pt x="5829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65"/>
          <p:cNvSpPr/>
          <p:nvPr/>
        </p:nvSpPr>
        <p:spPr>
          <a:xfrm>
            <a:off x="3943350" y="3550946"/>
            <a:ext cx="434341" cy="860347"/>
          </a:xfrm>
          <a:custGeom>
            <a:avLst/>
            <a:gdLst/>
            <a:ahLst/>
            <a:cxnLst/>
            <a:rect l="0" t="0" r="0" b="0"/>
            <a:pathLst>
              <a:path w="434341" h="860347">
                <a:moveTo>
                  <a:pt x="160020" y="15213"/>
                </a:moveTo>
                <a:lnTo>
                  <a:pt x="160020" y="47031"/>
                </a:lnTo>
                <a:lnTo>
                  <a:pt x="161290" y="60555"/>
                </a:lnTo>
                <a:lnTo>
                  <a:pt x="166087" y="99289"/>
                </a:lnTo>
                <a:lnTo>
                  <a:pt x="170415" y="120794"/>
                </a:lnTo>
                <a:lnTo>
                  <a:pt x="175840" y="142750"/>
                </a:lnTo>
                <a:lnTo>
                  <a:pt x="181996" y="165008"/>
                </a:lnTo>
                <a:lnTo>
                  <a:pt x="186101" y="182386"/>
                </a:lnTo>
                <a:lnTo>
                  <a:pt x="190661" y="208469"/>
                </a:lnTo>
                <a:lnTo>
                  <a:pt x="196075" y="231915"/>
                </a:lnTo>
                <a:lnTo>
                  <a:pt x="199296" y="243501"/>
                </a:lnTo>
                <a:lnTo>
                  <a:pt x="209649" y="263148"/>
                </a:lnTo>
                <a:lnTo>
                  <a:pt x="220178" y="279077"/>
                </a:lnTo>
                <a:lnTo>
                  <a:pt x="227374" y="295184"/>
                </a:lnTo>
                <a:lnTo>
                  <a:pt x="233558" y="303898"/>
                </a:lnTo>
                <a:lnTo>
                  <a:pt x="243927" y="312005"/>
                </a:lnTo>
                <a:lnTo>
                  <a:pt x="255732" y="318570"/>
                </a:lnTo>
                <a:lnTo>
                  <a:pt x="268248" y="322267"/>
                </a:lnTo>
                <a:lnTo>
                  <a:pt x="271621" y="323132"/>
                </a:lnTo>
                <a:lnTo>
                  <a:pt x="273791" y="322092"/>
                </a:lnTo>
                <a:lnTo>
                  <a:pt x="279588" y="317551"/>
                </a:lnTo>
                <a:lnTo>
                  <a:pt x="282912" y="315832"/>
                </a:lnTo>
                <a:lnTo>
                  <a:pt x="293658" y="312142"/>
                </a:lnTo>
                <a:lnTo>
                  <a:pt x="304885" y="303570"/>
                </a:lnTo>
                <a:lnTo>
                  <a:pt x="312458" y="296619"/>
                </a:lnTo>
                <a:lnTo>
                  <a:pt x="323861" y="279497"/>
                </a:lnTo>
                <a:lnTo>
                  <a:pt x="334861" y="258826"/>
                </a:lnTo>
                <a:lnTo>
                  <a:pt x="413738" y="102119"/>
                </a:lnTo>
                <a:lnTo>
                  <a:pt x="420192" y="83155"/>
                </a:lnTo>
                <a:lnTo>
                  <a:pt x="428172" y="45222"/>
                </a:lnTo>
                <a:lnTo>
                  <a:pt x="431598" y="25164"/>
                </a:lnTo>
                <a:lnTo>
                  <a:pt x="433978" y="14"/>
                </a:lnTo>
                <a:lnTo>
                  <a:pt x="434099" y="0"/>
                </a:lnTo>
                <a:lnTo>
                  <a:pt x="434326" y="25539"/>
                </a:lnTo>
                <a:lnTo>
                  <a:pt x="434340" y="446144"/>
                </a:lnTo>
                <a:lnTo>
                  <a:pt x="431800" y="477760"/>
                </a:lnTo>
                <a:lnTo>
                  <a:pt x="427566" y="510268"/>
                </a:lnTo>
                <a:lnTo>
                  <a:pt x="422204" y="543370"/>
                </a:lnTo>
                <a:lnTo>
                  <a:pt x="417359" y="569248"/>
                </a:lnTo>
                <a:lnTo>
                  <a:pt x="412860" y="590310"/>
                </a:lnTo>
                <a:lnTo>
                  <a:pt x="408589" y="608161"/>
                </a:lnTo>
                <a:lnTo>
                  <a:pt x="404473" y="623872"/>
                </a:lnTo>
                <a:lnTo>
                  <a:pt x="396512" y="651488"/>
                </a:lnTo>
                <a:lnTo>
                  <a:pt x="388741" y="673076"/>
                </a:lnTo>
                <a:lnTo>
                  <a:pt x="361731" y="739151"/>
                </a:lnTo>
                <a:lnTo>
                  <a:pt x="352116" y="760720"/>
                </a:lnTo>
                <a:lnTo>
                  <a:pt x="340223" y="778773"/>
                </a:lnTo>
                <a:lnTo>
                  <a:pt x="333495" y="787143"/>
                </a:lnTo>
                <a:lnTo>
                  <a:pt x="326469" y="795263"/>
                </a:lnTo>
                <a:lnTo>
                  <a:pt x="319246" y="803217"/>
                </a:lnTo>
                <a:lnTo>
                  <a:pt x="311891" y="811059"/>
                </a:lnTo>
                <a:lnTo>
                  <a:pt x="304447" y="817557"/>
                </a:lnTo>
                <a:lnTo>
                  <a:pt x="296945" y="823159"/>
                </a:lnTo>
                <a:lnTo>
                  <a:pt x="289403" y="828164"/>
                </a:lnTo>
                <a:lnTo>
                  <a:pt x="281835" y="832770"/>
                </a:lnTo>
                <a:lnTo>
                  <a:pt x="274250" y="837112"/>
                </a:lnTo>
                <a:lnTo>
                  <a:pt x="259049" y="845321"/>
                </a:lnTo>
                <a:lnTo>
                  <a:pt x="243826" y="853204"/>
                </a:lnTo>
                <a:lnTo>
                  <a:pt x="236210" y="855814"/>
                </a:lnTo>
                <a:lnTo>
                  <a:pt x="228594" y="857553"/>
                </a:lnTo>
                <a:lnTo>
                  <a:pt x="220976" y="858713"/>
                </a:lnTo>
                <a:lnTo>
                  <a:pt x="209124" y="860002"/>
                </a:lnTo>
                <a:lnTo>
                  <a:pt x="204186" y="860346"/>
                </a:lnTo>
                <a:lnTo>
                  <a:pt x="195814" y="859305"/>
                </a:lnTo>
                <a:lnTo>
                  <a:pt x="185153" y="857341"/>
                </a:lnTo>
                <a:lnTo>
                  <a:pt x="172965" y="854762"/>
                </a:lnTo>
                <a:lnTo>
                  <a:pt x="162300" y="853042"/>
                </a:lnTo>
                <a:lnTo>
                  <a:pt x="152650" y="851896"/>
                </a:lnTo>
                <a:lnTo>
                  <a:pt x="143676" y="851132"/>
                </a:lnTo>
                <a:lnTo>
                  <a:pt x="133884" y="849352"/>
                </a:lnTo>
                <a:lnTo>
                  <a:pt x="123546" y="846896"/>
                </a:lnTo>
                <a:lnTo>
                  <a:pt x="112843" y="843988"/>
                </a:lnTo>
                <a:lnTo>
                  <a:pt x="100629" y="838240"/>
                </a:lnTo>
                <a:lnTo>
                  <a:pt x="87406" y="830598"/>
                </a:lnTo>
                <a:lnTo>
                  <a:pt x="73511" y="821693"/>
                </a:lnTo>
                <a:lnTo>
                  <a:pt x="60437" y="814487"/>
                </a:lnTo>
                <a:lnTo>
                  <a:pt x="47911" y="808412"/>
                </a:lnTo>
                <a:lnTo>
                  <a:pt x="0" y="7810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66"/>
          <p:cNvSpPr/>
          <p:nvPr/>
        </p:nvSpPr>
        <p:spPr>
          <a:xfrm>
            <a:off x="5075118" y="4057650"/>
            <a:ext cx="342703" cy="354329"/>
          </a:xfrm>
          <a:custGeom>
            <a:avLst/>
            <a:gdLst/>
            <a:ahLst/>
            <a:cxnLst/>
            <a:rect l="0" t="0" r="0" b="0"/>
            <a:pathLst>
              <a:path w="342703" h="354329">
                <a:moveTo>
                  <a:pt x="342702" y="0"/>
                </a:moveTo>
                <a:lnTo>
                  <a:pt x="330566" y="0"/>
                </a:lnTo>
                <a:lnTo>
                  <a:pt x="325721" y="1270"/>
                </a:lnTo>
                <a:lnTo>
                  <a:pt x="316951" y="6067"/>
                </a:lnTo>
                <a:lnTo>
                  <a:pt x="311565" y="10395"/>
                </a:lnTo>
                <a:lnTo>
                  <a:pt x="305434" y="15819"/>
                </a:lnTo>
                <a:lnTo>
                  <a:pt x="291848" y="28621"/>
                </a:lnTo>
                <a:lnTo>
                  <a:pt x="236198" y="83660"/>
                </a:lnTo>
                <a:lnTo>
                  <a:pt x="189416" y="130428"/>
                </a:lnTo>
                <a:lnTo>
                  <a:pt x="177011" y="141562"/>
                </a:lnTo>
                <a:lnTo>
                  <a:pt x="166201" y="150254"/>
                </a:lnTo>
                <a:lnTo>
                  <a:pt x="156455" y="157320"/>
                </a:lnTo>
                <a:lnTo>
                  <a:pt x="148687" y="164569"/>
                </a:lnTo>
                <a:lnTo>
                  <a:pt x="142238" y="171943"/>
                </a:lnTo>
                <a:lnTo>
                  <a:pt x="136670" y="179398"/>
                </a:lnTo>
                <a:lnTo>
                  <a:pt x="131687" y="185639"/>
                </a:lnTo>
                <a:lnTo>
                  <a:pt x="114796" y="205569"/>
                </a:lnTo>
                <a:lnTo>
                  <a:pt x="83122" y="244353"/>
                </a:lnTo>
                <a:lnTo>
                  <a:pt x="75669" y="253072"/>
                </a:lnTo>
                <a:lnTo>
                  <a:pt x="64000" y="266146"/>
                </a:lnTo>
                <a:lnTo>
                  <a:pt x="54581" y="276190"/>
                </a:lnTo>
                <a:lnTo>
                  <a:pt x="38186" y="292986"/>
                </a:lnTo>
                <a:lnTo>
                  <a:pt x="2063" y="329207"/>
                </a:lnTo>
                <a:lnTo>
                  <a:pt x="1309" y="331231"/>
                </a:lnTo>
                <a:lnTo>
                  <a:pt x="0" y="341112"/>
                </a:lnTo>
                <a:lnTo>
                  <a:pt x="3277" y="345492"/>
                </a:lnTo>
                <a:lnTo>
                  <a:pt x="5928" y="348438"/>
                </a:lnTo>
                <a:lnTo>
                  <a:pt x="8966" y="350402"/>
                </a:lnTo>
                <a:lnTo>
                  <a:pt x="15728" y="352584"/>
                </a:lnTo>
                <a:lnTo>
                  <a:pt x="22967" y="353554"/>
                </a:lnTo>
                <a:lnTo>
                  <a:pt x="30417" y="353985"/>
                </a:lnTo>
                <a:lnTo>
                  <a:pt x="37962" y="354176"/>
                </a:lnTo>
                <a:lnTo>
                  <a:pt x="111608" y="354328"/>
                </a:lnTo>
                <a:lnTo>
                  <a:pt x="125139" y="353059"/>
                </a:lnTo>
                <a:lnTo>
                  <a:pt x="190412" y="345282"/>
                </a:lnTo>
                <a:lnTo>
                  <a:pt x="199265" y="344488"/>
                </a:lnTo>
                <a:lnTo>
                  <a:pt x="214057" y="343959"/>
                </a:lnTo>
                <a:lnTo>
                  <a:pt x="254200" y="343370"/>
                </a:lnTo>
                <a:lnTo>
                  <a:pt x="269730" y="341943"/>
                </a:lnTo>
                <a:lnTo>
                  <a:pt x="281354" y="339722"/>
                </a:lnTo>
                <a:lnTo>
                  <a:pt x="331272"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67"/>
          <p:cNvSpPr/>
          <p:nvPr/>
        </p:nvSpPr>
        <p:spPr>
          <a:xfrm>
            <a:off x="5589270" y="3877686"/>
            <a:ext cx="331319" cy="774274"/>
          </a:xfrm>
          <a:custGeom>
            <a:avLst/>
            <a:gdLst/>
            <a:ahLst/>
            <a:cxnLst/>
            <a:rect l="0" t="0" r="0" b="0"/>
            <a:pathLst>
              <a:path w="331319" h="774274">
                <a:moveTo>
                  <a:pt x="68580" y="54234"/>
                </a:moveTo>
                <a:lnTo>
                  <a:pt x="68580" y="159470"/>
                </a:lnTo>
                <a:lnTo>
                  <a:pt x="69850" y="172651"/>
                </a:lnTo>
                <a:lnTo>
                  <a:pt x="74647" y="194070"/>
                </a:lnTo>
                <a:lnTo>
                  <a:pt x="78421" y="214341"/>
                </a:lnTo>
                <a:lnTo>
                  <a:pt x="79304" y="234189"/>
                </a:lnTo>
                <a:lnTo>
                  <a:pt x="80966" y="257404"/>
                </a:lnTo>
                <a:lnTo>
                  <a:pt x="85938" y="276188"/>
                </a:lnTo>
                <a:lnTo>
                  <a:pt x="89810" y="294976"/>
                </a:lnTo>
                <a:lnTo>
                  <a:pt x="90957" y="314653"/>
                </a:lnTo>
                <a:lnTo>
                  <a:pt x="94612" y="329149"/>
                </a:lnTo>
                <a:lnTo>
                  <a:pt x="103810" y="351590"/>
                </a:lnTo>
                <a:lnTo>
                  <a:pt x="112228" y="369793"/>
                </a:lnTo>
                <a:lnTo>
                  <a:pt x="121745" y="381243"/>
                </a:lnTo>
                <a:lnTo>
                  <a:pt x="123959" y="383722"/>
                </a:lnTo>
                <a:lnTo>
                  <a:pt x="125819" y="384382"/>
                </a:lnTo>
                <a:lnTo>
                  <a:pt x="131273" y="385116"/>
                </a:lnTo>
                <a:lnTo>
                  <a:pt x="133235" y="384042"/>
                </a:lnTo>
                <a:lnTo>
                  <a:pt x="134543" y="382056"/>
                </a:lnTo>
                <a:lnTo>
                  <a:pt x="135415" y="379462"/>
                </a:lnTo>
                <a:lnTo>
                  <a:pt x="138536" y="376462"/>
                </a:lnTo>
                <a:lnTo>
                  <a:pt x="148778" y="369743"/>
                </a:lnTo>
                <a:lnTo>
                  <a:pt x="156336" y="363633"/>
                </a:lnTo>
                <a:lnTo>
                  <a:pt x="165184" y="355750"/>
                </a:lnTo>
                <a:lnTo>
                  <a:pt x="174892" y="346684"/>
                </a:lnTo>
                <a:lnTo>
                  <a:pt x="182635" y="338101"/>
                </a:lnTo>
                <a:lnTo>
                  <a:pt x="189066" y="329838"/>
                </a:lnTo>
                <a:lnTo>
                  <a:pt x="194624" y="321790"/>
                </a:lnTo>
                <a:lnTo>
                  <a:pt x="204186" y="299301"/>
                </a:lnTo>
                <a:lnTo>
                  <a:pt x="208514" y="286192"/>
                </a:lnTo>
                <a:lnTo>
                  <a:pt x="213939" y="272373"/>
                </a:lnTo>
                <a:lnTo>
                  <a:pt x="220096" y="258079"/>
                </a:lnTo>
                <a:lnTo>
                  <a:pt x="226740" y="243470"/>
                </a:lnTo>
                <a:lnTo>
                  <a:pt x="233710" y="226112"/>
                </a:lnTo>
                <a:lnTo>
                  <a:pt x="254385" y="170354"/>
                </a:lnTo>
                <a:lnTo>
                  <a:pt x="259760" y="157047"/>
                </a:lnTo>
                <a:lnTo>
                  <a:pt x="269119" y="135488"/>
                </a:lnTo>
                <a:lnTo>
                  <a:pt x="277511" y="117440"/>
                </a:lnTo>
                <a:lnTo>
                  <a:pt x="281527" y="105261"/>
                </a:lnTo>
                <a:lnTo>
                  <a:pt x="285475" y="90792"/>
                </a:lnTo>
                <a:lnTo>
                  <a:pt x="289376" y="74796"/>
                </a:lnTo>
                <a:lnTo>
                  <a:pt x="293711" y="53636"/>
                </a:lnTo>
                <a:lnTo>
                  <a:pt x="296908" y="38728"/>
                </a:lnTo>
                <a:lnTo>
                  <a:pt x="304578" y="17325"/>
                </a:lnTo>
                <a:lnTo>
                  <a:pt x="308078" y="0"/>
                </a:lnTo>
                <a:lnTo>
                  <a:pt x="308563" y="23090"/>
                </a:lnTo>
                <a:lnTo>
                  <a:pt x="314664" y="47122"/>
                </a:lnTo>
                <a:lnTo>
                  <a:pt x="316456" y="60923"/>
                </a:lnTo>
                <a:lnTo>
                  <a:pt x="317650" y="77743"/>
                </a:lnTo>
                <a:lnTo>
                  <a:pt x="318447" y="96576"/>
                </a:lnTo>
                <a:lnTo>
                  <a:pt x="320247" y="112942"/>
                </a:lnTo>
                <a:lnTo>
                  <a:pt x="322718" y="127663"/>
                </a:lnTo>
                <a:lnTo>
                  <a:pt x="325635" y="141286"/>
                </a:lnTo>
                <a:lnTo>
                  <a:pt x="328876" y="163197"/>
                </a:lnTo>
                <a:lnTo>
                  <a:pt x="329741" y="172596"/>
                </a:lnTo>
                <a:lnTo>
                  <a:pt x="330701" y="223679"/>
                </a:lnTo>
                <a:lnTo>
                  <a:pt x="331318" y="350312"/>
                </a:lnTo>
                <a:lnTo>
                  <a:pt x="328828" y="386239"/>
                </a:lnTo>
                <a:lnTo>
                  <a:pt x="324629" y="426700"/>
                </a:lnTo>
                <a:lnTo>
                  <a:pt x="319289" y="470185"/>
                </a:lnTo>
                <a:lnTo>
                  <a:pt x="314459" y="502984"/>
                </a:lnTo>
                <a:lnTo>
                  <a:pt x="309969" y="528661"/>
                </a:lnTo>
                <a:lnTo>
                  <a:pt x="305706" y="549588"/>
                </a:lnTo>
                <a:lnTo>
                  <a:pt x="300324" y="569890"/>
                </a:lnTo>
                <a:lnTo>
                  <a:pt x="294196" y="589775"/>
                </a:lnTo>
                <a:lnTo>
                  <a:pt x="272178" y="655178"/>
                </a:lnTo>
                <a:lnTo>
                  <a:pt x="263631" y="677344"/>
                </a:lnTo>
                <a:lnTo>
                  <a:pt x="255599" y="695661"/>
                </a:lnTo>
                <a:lnTo>
                  <a:pt x="247796" y="712269"/>
                </a:lnTo>
                <a:lnTo>
                  <a:pt x="242667" y="718984"/>
                </a:lnTo>
                <a:lnTo>
                  <a:pt x="236708" y="724731"/>
                </a:lnTo>
                <a:lnTo>
                  <a:pt x="230195" y="729831"/>
                </a:lnTo>
                <a:lnTo>
                  <a:pt x="224583" y="735772"/>
                </a:lnTo>
                <a:lnTo>
                  <a:pt x="214961" y="749146"/>
                </a:lnTo>
                <a:lnTo>
                  <a:pt x="210617" y="753728"/>
                </a:lnTo>
                <a:lnTo>
                  <a:pt x="206451" y="756783"/>
                </a:lnTo>
                <a:lnTo>
                  <a:pt x="184572" y="767754"/>
                </a:lnTo>
                <a:lnTo>
                  <a:pt x="177658" y="769944"/>
                </a:lnTo>
                <a:lnTo>
                  <a:pt x="170509" y="771404"/>
                </a:lnTo>
                <a:lnTo>
                  <a:pt x="163202" y="772377"/>
                </a:lnTo>
                <a:lnTo>
                  <a:pt x="157062" y="773026"/>
                </a:lnTo>
                <a:lnTo>
                  <a:pt x="146852" y="773747"/>
                </a:lnTo>
                <a:lnTo>
                  <a:pt x="131307" y="774067"/>
                </a:lnTo>
                <a:lnTo>
                  <a:pt x="102419" y="774273"/>
                </a:lnTo>
                <a:lnTo>
                  <a:pt x="96219" y="773020"/>
                </a:lnTo>
                <a:lnTo>
                  <a:pt x="89546" y="770914"/>
                </a:lnTo>
                <a:lnTo>
                  <a:pt x="82557" y="768241"/>
                </a:lnTo>
                <a:lnTo>
                  <a:pt x="76628" y="766458"/>
                </a:lnTo>
                <a:lnTo>
                  <a:pt x="66653" y="764478"/>
                </a:lnTo>
                <a:lnTo>
                  <a:pt x="57987" y="760211"/>
                </a:lnTo>
                <a:lnTo>
                  <a:pt x="49902" y="754081"/>
                </a:lnTo>
                <a:lnTo>
                  <a:pt x="42075" y="747124"/>
                </a:lnTo>
                <a:lnTo>
                  <a:pt x="34363" y="739798"/>
                </a:lnTo>
                <a:lnTo>
                  <a:pt x="0" y="7171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68"/>
          <p:cNvSpPr/>
          <p:nvPr/>
        </p:nvSpPr>
        <p:spPr>
          <a:xfrm>
            <a:off x="6103620" y="3817620"/>
            <a:ext cx="434340" cy="514235"/>
          </a:xfrm>
          <a:custGeom>
            <a:avLst/>
            <a:gdLst/>
            <a:ahLst/>
            <a:cxnLst/>
            <a:rect l="0" t="0" r="0" b="0"/>
            <a:pathLst>
              <a:path w="434340" h="514235">
                <a:moveTo>
                  <a:pt x="0" y="68580"/>
                </a:moveTo>
                <a:lnTo>
                  <a:pt x="6067" y="80715"/>
                </a:lnTo>
                <a:lnTo>
                  <a:pt x="15908" y="94330"/>
                </a:lnTo>
                <a:lnTo>
                  <a:pt x="23157" y="109234"/>
                </a:lnTo>
                <a:lnTo>
                  <a:pt x="26867" y="118542"/>
                </a:lnTo>
                <a:lnTo>
                  <a:pt x="29342" y="127288"/>
                </a:lnTo>
                <a:lnTo>
                  <a:pt x="30991" y="135658"/>
                </a:lnTo>
                <a:lnTo>
                  <a:pt x="32091" y="143779"/>
                </a:lnTo>
                <a:lnTo>
                  <a:pt x="33312" y="159575"/>
                </a:lnTo>
                <a:lnTo>
                  <a:pt x="33638" y="167343"/>
                </a:lnTo>
                <a:lnTo>
                  <a:pt x="34000" y="186135"/>
                </a:lnTo>
                <a:lnTo>
                  <a:pt x="34096" y="196479"/>
                </a:lnTo>
                <a:lnTo>
                  <a:pt x="35431" y="205916"/>
                </a:lnTo>
                <a:lnTo>
                  <a:pt x="37591" y="214747"/>
                </a:lnTo>
                <a:lnTo>
                  <a:pt x="40300" y="223175"/>
                </a:lnTo>
                <a:lnTo>
                  <a:pt x="42106" y="231333"/>
                </a:lnTo>
                <a:lnTo>
                  <a:pt x="44114" y="247171"/>
                </a:lnTo>
                <a:lnTo>
                  <a:pt x="44649" y="256220"/>
                </a:lnTo>
                <a:lnTo>
                  <a:pt x="45244" y="276435"/>
                </a:lnTo>
                <a:lnTo>
                  <a:pt x="47942" y="293510"/>
                </a:lnTo>
                <a:lnTo>
                  <a:pt x="52281" y="315054"/>
                </a:lnTo>
                <a:lnTo>
                  <a:pt x="57715" y="339575"/>
                </a:lnTo>
                <a:lnTo>
                  <a:pt x="62605" y="364813"/>
                </a:lnTo>
                <a:lnTo>
                  <a:pt x="71428" y="416563"/>
                </a:lnTo>
                <a:lnTo>
                  <a:pt x="75559" y="436458"/>
                </a:lnTo>
                <a:lnTo>
                  <a:pt x="79582" y="452262"/>
                </a:lnTo>
                <a:lnTo>
                  <a:pt x="83534" y="465337"/>
                </a:lnTo>
                <a:lnTo>
                  <a:pt x="87440" y="475325"/>
                </a:lnTo>
                <a:lnTo>
                  <a:pt x="95165" y="489808"/>
                </a:lnTo>
                <a:lnTo>
                  <a:pt x="100587" y="499035"/>
                </a:lnTo>
                <a:lnTo>
                  <a:pt x="102618" y="499060"/>
                </a:lnTo>
                <a:lnTo>
                  <a:pt x="105241" y="497806"/>
                </a:lnTo>
                <a:lnTo>
                  <a:pt x="108261" y="495701"/>
                </a:lnTo>
                <a:lnTo>
                  <a:pt x="110273" y="493027"/>
                </a:lnTo>
                <a:lnTo>
                  <a:pt x="111616" y="489974"/>
                </a:lnTo>
                <a:lnTo>
                  <a:pt x="113107" y="483196"/>
                </a:lnTo>
                <a:lnTo>
                  <a:pt x="113769" y="475950"/>
                </a:lnTo>
                <a:lnTo>
                  <a:pt x="117451" y="451563"/>
                </a:lnTo>
                <a:lnTo>
                  <a:pt x="120210" y="434392"/>
                </a:lnTo>
                <a:lnTo>
                  <a:pt x="123320" y="420405"/>
                </a:lnTo>
                <a:lnTo>
                  <a:pt x="126664" y="408540"/>
                </a:lnTo>
                <a:lnTo>
                  <a:pt x="130162" y="398089"/>
                </a:lnTo>
                <a:lnTo>
                  <a:pt x="132494" y="384773"/>
                </a:lnTo>
                <a:lnTo>
                  <a:pt x="134050" y="369545"/>
                </a:lnTo>
                <a:lnTo>
                  <a:pt x="135086" y="353043"/>
                </a:lnTo>
                <a:lnTo>
                  <a:pt x="137047" y="335692"/>
                </a:lnTo>
                <a:lnTo>
                  <a:pt x="139625" y="317774"/>
                </a:lnTo>
                <a:lnTo>
                  <a:pt x="142613" y="299479"/>
                </a:lnTo>
                <a:lnTo>
                  <a:pt x="144605" y="284743"/>
                </a:lnTo>
                <a:lnTo>
                  <a:pt x="145934" y="272378"/>
                </a:lnTo>
                <a:lnTo>
                  <a:pt x="146819" y="261595"/>
                </a:lnTo>
                <a:lnTo>
                  <a:pt x="148679" y="251867"/>
                </a:lnTo>
                <a:lnTo>
                  <a:pt x="151190" y="242841"/>
                </a:lnTo>
                <a:lnTo>
                  <a:pt x="154133" y="234284"/>
                </a:lnTo>
                <a:lnTo>
                  <a:pt x="156095" y="224769"/>
                </a:lnTo>
                <a:lnTo>
                  <a:pt x="157403" y="214616"/>
                </a:lnTo>
                <a:lnTo>
                  <a:pt x="158275" y="204037"/>
                </a:lnTo>
                <a:lnTo>
                  <a:pt x="162631" y="188896"/>
                </a:lnTo>
                <a:lnTo>
                  <a:pt x="169707" y="174896"/>
                </a:lnTo>
                <a:lnTo>
                  <a:pt x="171558" y="175017"/>
                </a:lnTo>
                <a:lnTo>
                  <a:pt x="177001" y="178538"/>
                </a:lnTo>
                <a:lnTo>
                  <a:pt x="178961" y="182525"/>
                </a:lnTo>
                <a:lnTo>
                  <a:pt x="181137" y="193728"/>
                </a:lnTo>
                <a:lnTo>
                  <a:pt x="185492" y="203788"/>
                </a:lnTo>
                <a:lnTo>
                  <a:pt x="195084" y="216591"/>
                </a:lnTo>
                <a:lnTo>
                  <a:pt x="198636" y="220594"/>
                </a:lnTo>
                <a:lnTo>
                  <a:pt x="202274" y="228342"/>
                </a:lnTo>
                <a:lnTo>
                  <a:pt x="205969" y="238588"/>
                </a:lnTo>
                <a:lnTo>
                  <a:pt x="209703" y="250499"/>
                </a:lnTo>
                <a:lnTo>
                  <a:pt x="214731" y="263519"/>
                </a:lnTo>
                <a:lnTo>
                  <a:pt x="220624" y="277279"/>
                </a:lnTo>
                <a:lnTo>
                  <a:pt x="227093" y="291533"/>
                </a:lnTo>
                <a:lnTo>
                  <a:pt x="233945" y="309925"/>
                </a:lnTo>
                <a:lnTo>
                  <a:pt x="241053" y="331076"/>
                </a:lnTo>
                <a:lnTo>
                  <a:pt x="264644" y="404629"/>
                </a:lnTo>
                <a:lnTo>
                  <a:pt x="270409" y="419612"/>
                </a:lnTo>
                <a:lnTo>
                  <a:pt x="276792" y="434681"/>
                </a:lnTo>
                <a:lnTo>
                  <a:pt x="283588" y="449807"/>
                </a:lnTo>
                <a:lnTo>
                  <a:pt x="288118" y="461162"/>
                </a:lnTo>
                <a:lnTo>
                  <a:pt x="295764" y="484479"/>
                </a:lnTo>
                <a:lnTo>
                  <a:pt x="302054" y="499380"/>
                </a:lnTo>
                <a:lnTo>
                  <a:pt x="305509" y="504370"/>
                </a:lnTo>
                <a:lnTo>
                  <a:pt x="309082" y="507696"/>
                </a:lnTo>
                <a:lnTo>
                  <a:pt x="317876" y="513035"/>
                </a:lnTo>
                <a:lnTo>
                  <a:pt x="322464" y="513766"/>
                </a:lnTo>
                <a:lnTo>
                  <a:pt x="329690" y="514234"/>
                </a:lnTo>
                <a:lnTo>
                  <a:pt x="334065" y="510911"/>
                </a:lnTo>
                <a:lnTo>
                  <a:pt x="337010" y="508248"/>
                </a:lnTo>
                <a:lnTo>
                  <a:pt x="338973" y="503931"/>
                </a:lnTo>
                <a:lnTo>
                  <a:pt x="341155" y="492363"/>
                </a:lnTo>
                <a:lnTo>
                  <a:pt x="342383" y="477637"/>
                </a:lnTo>
                <a:lnTo>
                  <a:pt x="342670" y="462473"/>
                </a:lnTo>
                <a:lnTo>
                  <a:pt x="342746" y="453095"/>
                </a:lnTo>
                <a:lnTo>
                  <a:pt x="344067" y="441763"/>
                </a:lnTo>
                <a:lnTo>
                  <a:pt x="346218" y="429129"/>
                </a:lnTo>
                <a:lnTo>
                  <a:pt x="348921" y="415625"/>
                </a:lnTo>
                <a:lnTo>
                  <a:pt x="350724" y="402813"/>
                </a:lnTo>
                <a:lnTo>
                  <a:pt x="351926" y="390462"/>
                </a:lnTo>
                <a:lnTo>
                  <a:pt x="352727" y="378418"/>
                </a:lnTo>
                <a:lnTo>
                  <a:pt x="354531" y="362768"/>
                </a:lnTo>
                <a:lnTo>
                  <a:pt x="359922" y="325060"/>
                </a:lnTo>
                <a:lnTo>
                  <a:pt x="376712" y="238874"/>
                </a:lnTo>
                <a:lnTo>
                  <a:pt x="396028" y="142996"/>
                </a:lnTo>
                <a:lnTo>
                  <a:pt x="404612" y="96150"/>
                </a:lnTo>
                <a:lnTo>
                  <a:pt x="409441" y="78070"/>
                </a:lnTo>
                <a:lnTo>
                  <a:pt x="415201" y="60937"/>
                </a:lnTo>
                <a:lnTo>
                  <a:pt x="421580" y="44434"/>
                </a:lnTo>
                <a:lnTo>
                  <a:pt x="425833" y="32163"/>
                </a:lnTo>
                <a:lnTo>
                  <a:pt x="428669" y="22711"/>
                </a:lnTo>
                <a:lnTo>
                  <a:pt x="43433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69"/>
          <p:cNvSpPr/>
          <p:nvPr/>
        </p:nvSpPr>
        <p:spPr>
          <a:xfrm>
            <a:off x="6675357" y="3830638"/>
            <a:ext cx="399813" cy="432752"/>
          </a:xfrm>
          <a:custGeom>
            <a:avLst/>
            <a:gdLst/>
            <a:ahLst/>
            <a:cxnLst/>
            <a:rect l="0" t="0" r="0" b="0"/>
            <a:pathLst>
              <a:path w="399813" h="432752">
                <a:moveTo>
                  <a:pt x="11193" y="9841"/>
                </a:moveTo>
                <a:lnTo>
                  <a:pt x="57441" y="9841"/>
                </a:lnTo>
                <a:lnTo>
                  <a:pt x="75044" y="8571"/>
                </a:lnTo>
                <a:lnTo>
                  <a:pt x="93131" y="6455"/>
                </a:lnTo>
                <a:lnTo>
                  <a:pt x="111538" y="3774"/>
                </a:lnTo>
                <a:lnTo>
                  <a:pt x="126349" y="1986"/>
                </a:lnTo>
                <a:lnTo>
                  <a:pt x="138764" y="795"/>
                </a:lnTo>
                <a:lnTo>
                  <a:pt x="149579" y="0"/>
                </a:lnTo>
                <a:lnTo>
                  <a:pt x="161870" y="740"/>
                </a:lnTo>
                <a:lnTo>
                  <a:pt x="175145" y="2504"/>
                </a:lnTo>
                <a:lnTo>
                  <a:pt x="189074" y="4950"/>
                </a:lnTo>
                <a:lnTo>
                  <a:pt x="199630" y="6580"/>
                </a:lnTo>
                <a:lnTo>
                  <a:pt x="207938" y="7668"/>
                </a:lnTo>
                <a:lnTo>
                  <a:pt x="214746" y="8392"/>
                </a:lnTo>
                <a:lnTo>
                  <a:pt x="220555" y="10145"/>
                </a:lnTo>
                <a:lnTo>
                  <a:pt x="230395" y="15480"/>
                </a:lnTo>
                <a:lnTo>
                  <a:pt x="239003" y="22084"/>
                </a:lnTo>
                <a:lnTo>
                  <a:pt x="243076" y="25623"/>
                </a:lnTo>
                <a:lnTo>
                  <a:pt x="245791" y="29253"/>
                </a:lnTo>
                <a:lnTo>
                  <a:pt x="248809" y="36672"/>
                </a:lnTo>
                <a:lnTo>
                  <a:pt x="250507" y="47989"/>
                </a:lnTo>
                <a:lnTo>
                  <a:pt x="247518" y="58969"/>
                </a:lnTo>
                <a:lnTo>
                  <a:pt x="241956" y="71046"/>
                </a:lnTo>
                <a:lnTo>
                  <a:pt x="231684" y="86255"/>
                </a:lnTo>
                <a:lnTo>
                  <a:pt x="224336" y="99260"/>
                </a:lnTo>
                <a:lnTo>
                  <a:pt x="216837" y="113506"/>
                </a:lnTo>
                <a:lnTo>
                  <a:pt x="213058" y="120861"/>
                </a:lnTo>
                <a:lnTo>
                  <a:pt x="205474" y="132420"/>
                </a:lnTo>
                <a:lnTo>
                  <a:pt x="197869" y="143061"/>
                </a:lnTo>
                <a:lnTo>
                  <a:pt x="190257" y="156257"/>
                </a:lnTo>
                <a:lnTo>
                  <a:pt x="185178" y="163332"/>
                </a:lnTo>
                <a:lnTo>
                  <a:pt x="179254" y="170588"/>
                </a:lnTo>
                <a:lnTo>
                  <a:pt x="172763" y="177966"/>
                </a:lnTo>
                <a:lnTo>
                  <a:pt x="167166" y="185425"/>
                </a:lnTo>
                <a:lnTo>
                  <a:pt x="162165" y="192937"/>
                </a:lnTo>
                <a:lnTo>
                  <a:pt x="157560" y="200485"/>
                </a:lnTo>
                <a:lnTo>
                  <a:pt x="145672" y="212259"/>
                </a:lnTo>
                <a:lnTo>
                  <a:pt x="138946" y="217176"/>
                </a:lnTo>
                <a:lnTo>
                  <a:pt x="128085" y="229414"/>
                </a:lnTo>
                <a:lnTo>
                  <a:pt x="113944" y="249669"/>
                </a:lnTo>
                <a:lnTo>
                  <a:pt x="59900" y="324949"/>
                </a:lnTo>
                <a:lnTo>
                  <a:pt x="47474" y="341834"/>
                </a:lnTo>
                <a:lnTo>
                  <a:pt x="37920" y="355630"/>
                </a:lnTo>
                <a:lnTo>
                  <a:pt x="30281" y="367367"/>
                </a:lnTo>
                <a:lnTo>
                  <a:pt x="23918" y="377732"/>
                </a:lnTo>
                <a:lnTo>
                  <a:pt x="18406" y="384642"/>
                </a:lnTo>
                <a:lnTo>
                  <a:pt x="13462" y="389248"/>
                </a:lnTo>
                <a:lnTo>
                  <a:pt x="8895" y="392320"/>
                </a:lnTo>
                <a:lnTo>
                  <a:pt x="5851" y="395637"/>
                </a:lnTo>
                <a:lnTo>
                  <a:pt x="3822" y="399118"/>
                </a:lnTo>
                <a:lnTo>
                  <a:pt x="1567" y="406373"/>
                </a:lnTo>
                <a:lnTo>
                  <a:pt x="297" y="417598"/>
                </a:lnTo>
                <a:lnTo>
                  <a:pt x="0" y="425170"/>
                </a:lnTo>
                <a:lnTo>
                  <a:pt x="1192" y="427697"/>
                </a:lnTo>
                <a:lnTo>
                  <a:pt x="3255" y="429382"/>
                </a:lnTo>
                <a:lnTo>
                  <a:pt x="5901" y="430505"/>
                </a:lnTo>
                <a:lnTo>
                  <a:pt x="15614" y="431753"/>
                </a:lnTo>
                <a:lnTo>
                  <a:pt x="21760" y="432086"/>
                </a:lnTo>
                <a:lnTo>
                  <a:pt x="194759" y="432744"/>
                </a:lnTo>
                <a:lnTo>
                  <a:pt x="399812" y="43275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70"/>
          <p:cNvSpPr/>
          <p:nvPr/>
        </p:nvSpPr>
        <p:spPr>
          <a:xfrm>
            <a:off x="6709409" y="4034789"/>
            <a:ext cx="274322" cy="34291"/>
          </a:xfrm>
          <a:custGeom>
            <a:avLst/>
            <a:gdLst/>
            <a:ahLst/>
            <a:cxnLst/>
            <a:rect l="0" t="0" r="0" b="0"/>
            <a:pathLst>
              <a:path w="274322" h="34291">
                <a:moveTo>
                  <a:pt x="0" y="34290"/>
                </a:moveTo>
                <a:lnTo>
                  <a:pt x="18204" y="28223"/>
                </a:lnTo>
                <a:lnTo>
                  <a:pt x="24836" y="26435"/>
                </a:lnTo>
                <a:lnTo>
                  <a:pt x="30527" y="25244"/>
                </a:lnTo>
                <a:lnTo>
                  <a:pt x="35592" y="24449"/>
                </a:lnTo>
                <a:lnTo>
                  <a:pt x="44048" y="22650"/>
                </a:lnTo>
                <a:lnTo>
                  <a:pt x="66991" y="17263"/>
                </a:lnTo>
                <a:lnTo>
                  <a:pt x="80220" y="15319"/>
                </a:lnTo>
                <a:lnTo>
                  <a:pt x="94121" y="14023"/>
                </a:lnTo>
                <a:lnTo>
                  <a:pt x="108467" y="13159"/>
                </a:lnTo>
                <a:lnTo>
                  <a:pt x="121842" y="11312"/>
                </a:lnTo>
                <a:lnTo>
                  <a:pt x="134568" y="8812"/>
                </a:lnTo>
                <a:lnTo>
                  <a:pt x="146862" y="5875"/>
                </a:lnTo>
                <a:lnTo>
                  <a:pt x="157598" y="3917"/>
                </a:lnTo>
                <a:lnTo>
                  <a:pt x="167296" y="2611"/>
                </a:lnTo>
                <a:lnTo>
                  <a:pt x="176300" y="1741"/>
                </a:lnTo>
                <a:lnTo>
                  <a:pt x="184843" y="1161"/>
                </a:lnTo>
                <a:lnTo>
                  <a:pt x="193080" y="774"/>
                </a:lnTo>
                <a:lnTo>
                  <a:pt x="209003" y="344"/>
                </a:lnTo>
                <a:lnTo>
                  <a:pt x="2743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71"/>
          <p:cNvSpPr/>
          <p:nvPr/>
        </p:nvSpPr>
        <p:spPr>
          <a:xfrm>
            <a:off x="6235613" y="5019358"/>
            <a:ext cx="357394" cy="438994"/>
          </a:xfrm>
          <a:custGeom>
            <a:avLst/>
            <a:gdLst/>
            <a:ahLst/>
            <a:cxnLst/>
            <a:rect l="0" t="0" r="0" b="0"/>
            <a:pathLst>
              <a:path w="357394" h="438994">
                <a:moveTo>
                  <a:pt x="348067" y="9842"/>
                </a:moveTo>
                <a:lnTo>
                  <a:pt x="338225" y="0"/>
                </a:lnTo>
                <a:lnTo>
                  <a:pt x="337695" y="741"/>
                </a:lnTo>
                <a:lnTo>
                  <a:pt x="337107" y="4950"/>
                </a:lnTo>
                <a:lnTo>
                  <a:pt x="330073" y="14441"/>
                </a:lnTo>
                <a:lnTo>
                  <a:pt x="321020" y="25856"/>
                </a:lnTo>
                <a:lnTo>
                  <a:pt x="314653" y="39422"/>
                </a:lnTo>
                <a:lnTo>
                  <a:pt x="305287" y="52755"/>
                </a:lnTo>
                <a:lnTo>
                  <a:pt x="298150" y="65321"/>
                </a:lnTo>
                <a:lnTo>
                  <a:pt x="290659" y="74767"/>
                </a:lnTo>
                <a:lnTo>
                  <a:pt x="280585" y="86145"/>
                </a:lnTo>
                <a:lnTo>
                  <a:pt x="268789" y="98811"/>
                </a:lnTo>
                <a:lnTo>
                  <a:pt x="258384" y="111064"/>
                </a:lnTo>
                <a:lnTo>
                  <a:pt x="248909" y="123043"/>
                </a:lnTo>
                <a:lnTo>
                  <a:pt x="240051" y="134840"/>
                </a:lnTo>
                <a:lnTo>
                  <a:pt x="231606" y="143973"/>
                </a:lnTo>
                <a:lnTo>
                  <a:pt x="223436" y="151333"/>
                </a:lnTo>
                <a:lnTo>
                  <a:pt x="215450" y="157509"/>
                </a:lnTo>
                <a:lnTo>
                  <a:pt x="208856" y="162896"/>
                </a:lnTo>
                <a:lnTo>
                  <a:pt x="198142" y="172269"/>
                </a:lnTo>
                <a:lnTo>
                  <a:pt x="182373" y="187442"/>
                </a:lnTo>
                <a:lnTo>
                  <a:pt x="139523" y="229844"/>
                </a:lnTo>
                <a:lnTo>
                  <a:pt x="114410" y="251553"/>
                </a:lnTo>
                <a:lnTo>
                  <a:pt x="84199" y="277289"/>
                </a:lnTo>
                <a:lnTo>
                  <a:pt x="66539" y="292961"/>
                </a:lnTo>
                <a:lnTo>
                  <a:pt x="47683" y="310932"/>
                </a:lnTo>
                <a:lnTo>
                  <a:pt x="1227" y="356694"/>
                </a:lnTo>
                <a:lnTo>
                  <a:pt x="0" y="360456"/>
                </a:lnTo>
                <a:lnTo>
                  <a:pt x="452" y="364235"/>
                </a:lnTo>
                <a:lnTo>
                  <a:pt x="3072" y="371819"/>
                </a:lnTo>
                <a:lnTo>
                  <a:pt x="4236" y="379424"/>
                </a:lnTo>
                <a:lnTo>
                  <a:pt x="5816" y="381959"/>
                </a:lnTo>
                <a:lnTo>
                  <a:pt x="8140" y="383650"/>
                </a:lnTo>
                <a:lnTo>
                  <a:pt x="10958" y="384777"/>
                </a:lnTo>
                <a:lnTo>
                  <a:pt x="20994" y="392431"/>
                </a:lnTo>
                <a:lnTo>
                  <a:pt x="24608" y="393171"/>
                </a:lnTo>
                <a:lnTo>
                  <a:pt x="28287" y="392395"/>
                </a:lnTo>
                <a:lnTo>
                  <a:pt x="32011" y="390607"/>
                </a:lnTo>
                <a:lnTo>
                  <a:pt x="35763" y="390685"/>
                </a:lnTo>
                <a:lnTo>
                  <a:pt x="39534" y="392007"/>
                </a:lnTo>
                <a:lnTo>
                  <a:pt x="43318" y="394159"/>
                </a:lnTo>
                <a:lnTo>
                  <a:pt x="50921" y="395593"/>
                </a:lnTo>
                <a:lnTo>
                  <a:pt x="61070" y="396549"/>
                </a:lnTo>
                <a:lnTo>
                  <a:pt x="72915" y="397186"/>
                </a:lnTo>
                <a:lnTo>
                  <a:pt x="103011" y="397895"/>
                </a:lnTo>
                <a:lnTo>
                  <a:pt x="149801" y="398350"/>
                </a:lnTo>
                <a:lnTo>
                  <a:pt x="162549" y="399657"/>
                </a:lnTo>
                <a:lnTo>
                  <a:pt x="197035" y="404496"/>
                </a:lnTo>
                <a:lnTo>
                  <a:pt x="213089" y="406294"/>
                </a:lnTo>
                <a:lnTo>
                  <a:pt x="227601" y="407494"/>
                </a:lnTo>
                <a:lnTo>
                  <a:pt x="241087" y="408293"/>
                </a:lnTo>
                <a:lnTo>
                  <a:pt x="253886" y="410096"/>
                </a:lnTo>
                <a:lnTo>
                  <a:pt x="266230" y="412567"/>
                </a:lnTo>
                <a:lnTo>
                  <a:pt x="278269" y="415486"/>
                </a:lnTo>
                <a:lnTo>
                  <a:pt x="287564" y="417431"/>
                </a:lnTo>
                <a:lnTo>
                  <a:pt x="295032" y="418728"/>
                </a:lnTo>
                <a:lnTo>
                  <a:pt x="301281" y="419592"/>
                </a:lnTo>
                <a:lnTo>
                  <a:pt x="309256" y="421439"/>
                </a:lnTo>
                <a:lnTo>
                  <a:pt x="318383" y="423939"/>
                </a:lnTo>
                <a:lnTo>
                  <a:pt x="342203" y="431011"/>
                </a:lnTo>
                <a:lnTo>
                  <a:pt x="348847" y="435365"/>
                </a:lnTo>
                <a:lnTo>
                  <a:pt x="352397" y="438303"/>
                </a:lnTo>
                <a:lnTo>
                  <a:pt x="354764" y="438993"/>
                </a:lnTo>
                <a:lnTo>
                  <a:pt x="356341" y="438182"/>
                </a:lnTo>
                <a:lnTo>
                  <a:pt x="357393" y="436372"/>
                </a:lnTo>
                <a:lnTo>
                  <a:pt x="356824" y="435165"/>
                </a:lnTo>
                <a:lnTo>
                  <a:pt x="355176" y="434361"/>
                </a:lnTo>
                <a:lnTo>
                  <a:pt x="348067" y="43275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72"/>
          <p:cNvSpPr/>
          <p:nvPr/>
        </p:nvSpPr>
        <p:spPr>
          <a:xfrm>
            <a:off x="6777990" y="4972050"/>
            <a:ext cx="240030" cy="457201"/>
          </a:xfrm>
          <a:custGeom>
            <a:avLst/>
            <a:gdLst/>
            <a:ahLst/>
            <a:cxnLst/>
            <a:rect l="0" t="0" r="0" b="0"/>
            <a:pathLst>
              <a:path w="240030" h="457201">
                <a:moveTo>
                  <a:pt x="0" y="0"/>
                </a:moveTo>
                <a:lnTo>
                  <a:pt x="6068" y="12135"/>
                </a:lnTo>
                <a:lnTo>
                  <a:pt x="9046" y="21480"/>
                </a:lnTo>
                <a:lnTo>
                  <a:pt x="9841" y="25749"/>
                </a:lnTo>
                <a:lnTo>
                  <a:pt x="14110" y="33880"/>
                </a:lnTo>
                <a:lnTo>
                  <a:pt x="17027" y="37827"/>
                </a:lnTo>
                <a:lnTo>
                  <a:pt x="20241" y="46807"/>
                </a:lnTo>
                <a:lnTo>
                  <a:pt x="23654" y="59145"/>
                </a:lnTo>
                <a:lnTo>
                  <a:pt x="27200" y="73720"/>
                </a:lnTo>
                <a:lnTo>
                  <a:pt x="32102" y="87246"/>
                </a:lnTo>
                <a:lnTo>
                  <a:pt x="37911" y="100074"/>
                </a:lnTo>
                <a:lnTo>
                  <a:pt x="59417" y="141970"/>
                </a:lnTo>
                <a:lnTo>
                  <a:pt x="63742" y="153066"/>
                </a:lnTo>
                <a:lnTo>
                  <a:pt x="67894" y="165544"/>
                </a:lnTo>
                <a:lnTo>
                  <a:pt x="71933" y="178942"/>
                </a:lnTo>
                <a:lnTo>
                  <a:pt x="79706" y="194225"/>
                </a:lnTo>
                <a:lnTo>
                  <a:pt x="89967" y="210763"/>
                </a:lnTo>
                <a:lnTo>
                  <a:pt x="101888" y="228139"/>
                </a:lnTo>
                <a:lnTo>
                  <a:pt x="111105" y="242262"/>
                </a:lnTo>
                <a:lnTo>
                  <a:pt x="118520" y="254218"/>
                </a:lnTo>
                <a:lnTo>
                  <a:pt x="124733" y="264728"/>
                </a:lnTo>
                <a:lnTo>
                  <a:pt x="131415" y="276815"/>
                </a:lnTo>
                <a:lnTo>
                  <a:pt x="145613" y="303792"/>
                </a:lnTo>
                <a:lnTo>
                  <a:pt x="151686" y="314288"/>
                </a:lnTo>
                <a:lnTo>
                  <a:pt x="157003" y="322555"/>
                </a:lnTo>
                <a:lnTo>
                  <a:pt x="167569" y="337668"/>
                </a:lnTo>
                <a:lnTo>
                  <a:pt x="180731" y="357084"/>
                </a:lnTo>
                <a:lnTo>
                  <a:pt x="186527" y="366326"/>
                </a:lnTo>
                <a:lnTo>
                  <a:pt x="191662" y="375027"/>
                </a:lnTo>
                <a:lnTo>
                  <a:pt x="196354" y="383368"/>
                </a:lnTo>
                <a:lnTo>
                  <a:pt x="202022" y="391469"/>
                </a:lnTo>
                <a:lnTo>
                  <a:pt x="208342" y="399408"/>
                </a:lnTo>
                <a:lnTo>
                  <a:pt x="215094" y="407242"/>
                </a:lnTo>
                <a:lnTo>
                  <a:pt x="220866" y="415005"/>
                </a:lnTo>
                <a:lnTo>
                  <a:pt x="225984" y="422719"/>
                </a:lnTo>
                <a:lnTo>
                  <a:pt x="237255" y="441217"/>
                </a:lnTo>
                <a:lnTo>
                  <a:pt x="238797" y="447133"/>
                </a:lnTo>
                <a:lnTo>
                  <a:pt x="240029" y="4572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73"/>
          <p:cNvSpPr/>
          <p:nvPr/>
        </p:nvSpPr>
        <p:spPr>
          <a:xfrm>
            <a:off x="6709409" y="4983479"/>
            <a:ext cx="320042" cy="445772"/>
          </a:xfrm>
          <a:custGeom>
            <a:avLst/>
            <a:gdLst/>
            <a:ahLst/>
            <a:cxnLst/>
            <a:rect l="0" t="0" r="0" b="0"/>
            <a:pathLst>
              <a:path w="320042" h="445772">
                <a:moveTo>
                  <a:pt x="320041" y="0"/>
                </a:moveTo>
                <a:lnTo>
                  <a:pt x="304131" y="47727"/>
                </a:lnTo>
                <a:lnTo>
                  <a:pt x="299275" y="55948"/>
                </a:lnTo>
                <a:lnTo>
                  <a:pt x="293496" y="62699"/>
                </a:lnTo>
                <a:lnTo>
                  <a:pt x="287105" y="68469"/>
                </a:lnTo>
                <a:lnTo>
                  <a:pt x="281573" y="74857"/>
                </a:lnTo>
                <a:lnTo>
                  <a:pt x="272040" y="88726"/>
                </a:lnTo>
                <a:lnTo>
                  <a:pt x="266451" y="99791"/>
                </a:lnTo>
                <a:lnTo>
                  <a:pt x="260184" y="113518"/>
                </a:lnTo>
                <a:lnTo>
                  <a:pt x="253466" y="129018"/>
                </a:lnTo>
                <a:lnTo>
                  <a:pt x="246447" y="141893"/>
                </a:lnTo>
                <a:lnTo>
                  <a:pt x="239229" y="153015"/>
                </a:lnTo>
                <a:lnTo>
                  <a:pt x="231876" y="162970"/>
                </a:lnTo>
                <a:lnTo>
                  <a:pt x="210160" y="194351"/>
                </a:lnTo>
                <a:lnTo>
                  <a:pt x="197257" y="213388"/>
                </a:lnTo>
                <a:lnTo>
                  <a:pt x="183574" y="232428"/>
                </a:lnTo>
                <a:lnTo>
                  <a:pt x="154826" y="270519"/>
                </a:lnTo>
                <a:lnTo>
                  <a:pt x="142587" y="285756"/>
                </a:lnTo>
                <a:lnTo>
                  <a:pt x="131888" y="298454"/>
                </a:lnTo>
                <a:lnTo>
                  <a:pt x="122216" y="309459"/>
                </a:lnTo>
                <a:lnTo>
                  <a:pt x="114497" y="319336"/>
                </a:lnTo>
                <a:lnTo>
                  <a:pt x="108082" y="328461"/>
                </a:lnTo>
                <a:lnTo>
                  <a:pt x="102535" y="337084"/>
                </a:lnTo>
                <a:lnTo>
                  <a:pt x="95027" y="346643"/>
                </a:lnTo>
                <a:lnTo>
                  <a:pt x="86211" y="356826"/>
                </a:lnTo>
                <a:lnTo>
                  <a:pt x="68796" y="375759"/>
                </a:lnTo>
                <a:lnTo>
                  <a:pt x="56823" y="388408"/>
                </a:lnTo>
                <a:lnTo>
                  <a:pt x="0" y="44577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74"/>
          <p:cNvSpPr/>
          <p:nvPr/>
        </p:nvSpPr>
        <p:spPr>
          <a:xfrm>
            <a:off x="7182884" y="4892039"/>
            <a:ext cx="429496" cy="521830"/>
          </a:xfrm>
          <a:custGeom>
            <a:avLst/>
            <a:gdLst/>
            <a:ahLst/>
            <a:cxnLst/>
            <a:rect l="0" t="0" r="0" b="0"/>
            <a:pathLst>
              <a:path w="429496" h="521830">
                <a:moveTo>
                  <a:pt x="6585" y="68580"/>
                </a:moveTo>
                <a:lnTo>
                  <a:pt x="6585" y="95449"/>
                </a:lnTo>
                <a:lnTo>
                  <a:pt x="5316" y="103003"/>
                </a:lnTo>
                <a:lnTo>
                  <a:pt x="3199" y="113119"/>
                </a:lnTo>
                <a:lnTo>
                  <a:pt x="518" y="124942"/>
                </a:lnTo>
                <a:lnTo>
                  <a:pt x="0" y="137905"/>
                </a:lnTo>
                <a:lnTo>
                  <a:pt x="926" y="151627"/>
                </a:lnTo>
                <a:lnTo>
                  <a:pt x="2812" y="165854"/>
                </a:lnTo>
                <a:lnTo>
                  <a:pt x="8295" y="229077"/>
                </a:lnTo>
                <a:lnTo>
                  <a:pt x="11535" y="270828"/>
                </a:lnTo>
                <a:lnTo>
                  <a:pt x="14965" y="303742"/>
                </a:lnTo>
                <a:lnTo>
                  <a:pt x="18522" y="330765"/>
                </a:lnTo>
                <a:lnTo>
                  <a:pt x="22163" y="353860"/>
                </a:lnTo>
                <a:lnTo>
                  <a:pt x="24590" y="374337"/>
                </a:lnTo>
                <a:lnTo>
                  <a:pt x="26209" y="393068"/>
                </a:lnTo>
                <a:lnTo>
                  <a:pt x="27288" y="410636"/>
                </a:lnTo>
                <a:lnTo>
                  <a:pt x="29278" y="424887"/>
                </a:lnTo>
                <a:lnTo>
                  <a:pt x="31874" y="436928"/>
                </a:lnTo>
                <a:lnTo>
                  <a:pt x="38145" y="459620"/>
                </a:lnTo>
                <a:lnTo>
                  <a:pt x="45165" y="486640"/>
                </a:lnTo>
                <a:lnTo>
                  <a:pt x="48815" y="497146"/>
                </a:lnTo>
                <a:lnTo>
                  <a:pt x="56257" y="512208"/>
                </a:lnTo>
                <a:lnTo>
                  <a:pt x="60021" y="516732"/>
                </a:lnTo>
                <a:lnTo>
                  <a:pt x="63799" y="519748"/>
                </a:lnTo>
                <a:lnTo>
                  <a:pt x="67588" y="521759"/>
                </a:lnTo>
                <a:lnTo>
                  <a:pt x="71384" y="521829"/>
                </a:lnTo>
                <a:lnTo>
                  <a:pt x="75184" y="520606"/>
                </a:lnTo>
                <a:lnTo>
                  <a:pt x="78988" y="518521"/>
                </a:lnTo>
                <a:lnTo>
                  <a:pt x="81524" y="515861"/>
                </a:lnTo>
                <a:lnTo>
                  <a:pt x="83215" y="512817"/>
                </a:lnTo>
                <a:lnTo>
                  <a:pt x="91995" y="486672"/>
                </a:lnTo>
                <a:lnTo>
                  <a:pt x="95275" y="478118"/>
                </a:lnTo>
                <a:lnTo>
                  <a:pt x="102306" y="461841"/>
                </a:lnTo>
                <a:lnTo>
                  <a:pt x="109665" y="446139"/>
                </a:lnTo>
                <a:lnTo>
                  <a:pt x="115899" y="430695"/>
                </a:lnTo>
                <a:lnTo>
                  <a:pt x="120678" y="406449"/>
                </a:lnTo>
                <a:lnTo>
                  <a:pt x="123287" y="396696"/>
                </a:lnTo>
                <a:lnTo>
                  <a:pt x="126297" y="386384"/>
                </a:lnTo>
                <a:lnTo>
                  <a:pt x="128303" y="375699"/>
                </a:lnTo>
                <a:lnTo>
                  <a:pt x="129640" y="364767"/>
                </a:lnTo>
                <a:lnTo>
                  <a:pt x="130533" y="353667"/>
                </a:lnTo>
                <a:lnTo>
                  <a:pt x="132396" y="343729"/>
                </a:lnTo>
                <a:lnTo>
                  <a:pt x="134909" y="334563"/>
                </a:lnTo>
                <a:lnTo>
                  <a:pt x="148068" y="295533"/>
                </a:lnTo>
                <a:lnTo>
                  <a:pt x="150437" y="282112"/>
                </a:lnTo>
                <a:lnTo>
                  <a:pt x="152017" y="266815"/>
                </a:lnTo>
                <a:lnTo>
                  <a:pt x="153069" y="250267"/>
                </a:lnTo>
                <a:lnTo>
                  <a:pt x="155041" y="235425"/>
                </a:lnTo>
                <a:lnTo>
                  <a:pt x="157626" y="221720"/>
                </a:lnTo>
                <a:lnTo>
                  <a:pt x="170899" y="166281"/>
                </a:lnTo>
                <a:lnTo>
                  <a:pt x="181989" y="121518"/>
                </a:lnTo>
                <a:lnTo>
                  <a:pt x="185751" y="112762"/>
                </a:lnTo>
                <a:lnTo>
                  <a:pt x="189530" y="108195"/>
                </a:lnTo>
                <a:lnTo>
                  <a:pt x="198650" y="103922"/>
                </a:lnTo>
                <a:lnTo>
                  <a:pt x="200669" y="104842"/>
                </a:lnTo>
                <a:lnTo>
                  <a:pt x="206298" y="109250"/>
                </a:lnTo>
                <a:lnTo>
                  <a:pt x="208307" y="113473"/>
                </a:lnTo>
                <a:lnTo>
                  <a:pt x="210539" y="124940"/>
                </a:lnTo>
                <a:lnTo>
                  <a:pt x="214918" y="138502"/>
                </a:lnTo>
                <a:lnTo>
                  <a:pt x="219828" y="151727"/>
                </a:lnTo>
                <a:lnTo>
                  <a:pt x="222010" y="161838"/>
                </a:lnTo>
                <a:lnTo>
                  <a:pt x="229306" y="198941"/>
                </a:lnTo>
                <a:lnTo>
                  <a:pt x="232536" y="211368"/>
                </a:lnTo>
                <a:lnTo>
                  <a:pt x="235959" y="222192"/>
                </a:lnTo>
                <a:lnTo>
                  <a:pt x="239511" y="231948"/>
                </a:lnTo>
                <a:lnTo>
                  <a:pt x="243149" y="244802"/>
                </a:lnTo>
                <a:lnTo>
                  <a:pt x="246845" y="259722"/>
                </a:lnTo>
                <a:lnTo>
                  <a:pt x="250579" y="276018"/>
                </a:lnTo>
                <a:lnTo>
                  <a:pt x="261500" y="317832"/>
                </a:lnTo>
                <a:lnTo>
                  <a:pt x="267968" y="341427"/>
                </a:lnTo>
                <a:lnTo>
                  <a:pt x="274821" y="362239"/>
                </a:lnTo>
                <a:lnTo>
                  <a:pt x="281929" y="381193"/>
                </a:lnTo>
                <a:lnTo>
                  <a:pt x="289208" y="398909"/>
                </a:lnTo>
                <a:lnTo>
                  <a:pt x="294061" y="413259"/>
                </a:lnTo>
                <a:lnTo>
                  <a:pt x="297295" y="425367"/>
                </a:lnTo>
                <a:lnTo>
                  <a:pt x="299453" y="435978"/>
                </a:lnTo>
                <a:lnTo>
                  <a:pt x="305235" y="451155"/>
                </a:lnTo>
                <a:lnTo>
                  <a:pt x="312039" y="463403"/>
                </a:lnTo>
                <a:lnTo>
                  <a:pt x="319296" y="477314"/>
                </a:lnTo>
                <a:lnTo>
                  <a:pt x="323009" y="482039"/>
                </a:lnTo>
                <a:lnTo>
                  <a:pt x="326755" y="485190"/>
                </a:lnTo>
                <a:lnTo>
                  <a:pt x="330522" y="487290"/>
                </a:lnTo>
                <a:lnTo>
                  <a:pt x="338094" y="496397"/>
                </a:lnTo>
                <a:lnTo>
                  <a:pt x="341891" y="502382"/>
                </a:lnTo>
                <a:lnTo>
                  <a:pt x="344423" y="505101"/>
                </a:lnTo>
                <a:lnTo>
                  <a:pt x="346110" y="505644"/>
                </a:lnTo>
                <a:lnTo>
                  <a:pt x="347236" y="504736"/>
                </a:lnTo>
                <a:lnTo>
                  <a:pt x="351872" y="503728"/>
                </a:lnTo>
                <a:lnTo>
                  <a:pt x="354886" y="503458"/>
                </a:lnTo>
                <a:lnTo>
                  <a:pt x="356896" y="502009"/>
                </a:lnTo>
                <a:lnTo>
                  <a:pt x="358236" y="499772"/>
                </a:lnTo>
                <a:lnTo>
                  <a:pt x="360995" y="487552"/>
                </a:lnTo>
                <a:lnTo>
                  <a:pt x="366454" y="456720"/>
                </a:lnTo>
                <a:lnTo>
                  <a:pt x="369688" y="441640"/>
                </a:lnTo>
                <a:lnTo>
                  <a:pt x="373113" y="427777"/>
                </a:lnTo>
                <a:lnTo>
                  <a:pt x="376668" y="414724"/>
                </a:lnTo>
                <a:lnTo>
                  <a:pt x="379037" y="402213"/>
                </a:lnTo>
                <a:lnTo>
                  <a:pt x="380617" y="390063"/>
                </a:lnTo>
                <a:lnTo>
                  <a:pt x="381669" y="378152"/>
                </a:lnTo>
                <a:lnTo>
                  <a:pt x="383641" y="366401"/>
                </a:lnTo>
                <a:lnTo>
                  <a:pt x="386226" y="354758"/>
                </a:lnTo>
                <a:lnTo>
                  <a:pt x="389219" y="343186"/>
                </a:lnTo>
                <a:lnTo>
                  <a:pt x="392485" y="326580"/>
                </a:lnTo>
                <a:lnTo>
                  <a:pt x="399499" y="284424"/>
                </a:lnTo>
                <a:lnTo>
                  <a:pt x="403148" y="265816"/>
                </a:lnTo>
                <a:lnTo>
                  <a:pt x="406851" y="249601"/>
                </a:lnTo>
                <a:lnTo>
                  <a:pt x="410589" y="234980"/>
                </a:lnTo>
                <a:lnTo>
                  <a:pt x="414351" y="211264"/>
                </a:lnTo>
                <a:lnTo>
                  <a:pt x="418130" y="181483"/>
                </a:lnTo>
                <a:lnTo>
                  <a:pt x="421918" y="147659"/>
                </a:lnTo>
                <a:lnTo>
                  <a:pt x="424444" y="117489"/>
                </a:lnTo>
                <a:lnTo>
                  <a:pt x="426128" y="89756"/>
                </a:lnTo>
                <a:lnTo>
                  <a:pt x="42949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75"/>
          <p:cNvSpPr/>
          <p:nvPr/>
        </p:nvSpPr>
        <p:spPr>
          <a:xfrm>
            <a:off x="7731587" y="4892183"/>
            <a:ext cx="429433" cy="468342"/>
          </a:xfrm>
          <a:custGeom>
            <a:avLst/>
            <a:gdLst/>
            <a:ahLst/>
            <a:cxnLst/>
            <a:rect l="0" t="0" r="0" b="0"/>
            <a:pathLst>
              <a:path w="429433" h="468342">
                <a:moveTo>
                  <a:pt x="63672" y="11286"/>
                </a:moveTo>
                <a:lnTo>
                  <a:pt x="63672" y="17354"/>
                </a:lnTo>
                <a:lnTo>
                  <a:pt x="64943" y="19142"/>
                </a:lnTo>
                <a:lnTo>
                  <a:pt x="67060" y="20333"/>
                </a:lnTo>
                <a:lnTo>
                  <a:pt x="72797" y="21657"/>
                </a:lnTo>
                <a:lnTo>
                  <a:pt x="83168" y="22403"/>
                </a:lnTo>
                <a:lnTo>
                  <a:pt x="95555" y="22623"/>
                </a:lnTo>
                <a:lnTo>
                  <a:pt x="107899" y="22675"/>
                </a:lnTo>
                <a:lnTo>
                  <a:pt x="118557" y="21419"/>
                </a:lnTo>
                <a:lnTo>
                  <a:pt x="132012" y="19311"/>
                </a:lnTo>
                <a:lnTo>
                  <a:pt x="147332" y="16637"/>
                </a:lnTo>
                <a:lnTo>
                  <a:pt x="160086" y="14853"/>
                </a:lnTo>
                <a:lnTo>
                  <a:pt x="171128" y="13664"/>
                </a:lnTo>
                <a:lnTo>
                  <a:pt x="188901" y="12343"/>
                </a:lnTo>
                <a:lnTo>
                  <a:pt x="201033" y="11756"/>
                </a:lnTo>
                <a:lnTo>
                  <a:pt x="211126" y="10330"/>
                </a:lnTo>
                <a:lnTo>
                  <a:pt x="250590" y="3524"/>
                </a:lnTo>
                <a:lnTo>
                  <a:pt x="259404" y="2301"/>
                </a:lnTo>
                <a:lnTo>
                  <a:pt x="266551" y="1486"/>
                </a:lnTo>
                <a:lnTo>
                  <a:pt x="273854" y="943"/>
                </a:lnTo>
                <a:lnTo>
                  <a:pt x="281264" y="581"/>
                </a:lnTo>
                <a:lnTo>
                  <a:pt x="288744" y="340"/>
                </a:lnTo>
                <a:lnTo>
                  <a:pt x="347813" y="0"/>
                </a:lnTo>
                <a:lnTo>
                  <a:pt x="364859" y="1222"/>
                </a:lnTo>
                <a:lnTo>
                  <a:pt x="377493" y="3307"/>
                </a:lnTo>
                <a:lnTo>
                  <a:pt x="400829" y="9710"/>
                </a:lnTo>
                <a:lnTo>
                  <a:pt x="402743" y="11506"/>
                </a:lnTo>
                <a:lnTo>
                  <a:pt x="404020" y="13972"/>
                </a:lnTo>
                <a:lnTo>
                  <a:pt x="405438" y="20100"/>
                </a:lnTo>
                <a:lnTo>
                  <a:pt x="406068" y="27057"/>
                </a:lnTo>
                <a:lnTo>
                  <a:pt x="404966" y="30690"/>
                </a:lnTo>
                <a:lnTo>
                  <a:pt x="400355" y="38114"/>
                </a:lnTo>
                <a:lnTo>
                  <a:pt x="390620" y="49433"/>
                </a:lnTo>
                <a:lnTo>
                  <a:pt x="379691" y="60830"/>
                </a:lnTo>
                <a:lnTo>
                  <a:pt x="373412" y="65906"/>
                </a:lnTo>
                <a:lnTo>
                  <a:pt x="365416" y="71829"/>
                </a:lnTo>
                <a:lnTo>
                  <a:pt x="356275" y="78318"/>
                </a:lnTo>
                <a:lnTo>
                  <a:pt x="347640" y="85184"/>
                </a:lnTo>
                <a:lnTo>
                  <a:pt x="339345" y="92302"/>
                </a:lnTo>
                <a:lnTo>
                  <a:pt x="331274" y="99587"/>
                </a:lnTo>
                <a:lnTo>
                  <a:pt x="312146" y="117841"/>
                </a:lnTo>
                <a:lnTo>
                  <a:pt x="238721" y="190609"/>
                </a:lnTo>
                <a:lnTo>
                  <a:pt x="221012" y="209574"/>
                </a:lnTo>
                <a:lnTo>
                  <a:pt x="139629" y="299505"/>
                </a:lnTo>
                <a:lnTo>
                  <a:pt x="129550" y="311382"/>
                </a:lnTo>
                <a:lnTo>
                  <a:pt x="108192" y="338126"/>
                </a:lnTo>
                <a:lnTo>
                  <a:pt x="98432" y="349829"/>
                </a:lnTo>
                <a:lnTo>
                  <a:pt x="89386" y="360172"/>
                </a:lnTo>
                <a:lnTo>
                  <a:pt x="73831" y="377167"/>
                </a:lnTo>
                <a:lnTo>
                  <a:pt x="62684" y="388953"/>
                </a:lnTo>
                <a:lnTo>
                  <a:pt x="53497" y="401812"/>
                </a:lnTo>
                <a:lnTo>
                  <a:pt x="45180" y="414723"/>
                </a:lnTo>
                <a:lnTo>
                  <a:pt x="37250" y="424695"/>
                </a:lnTo>
                <a:lnTo>
                  <a:pt x="30818" y="431672"/>
                </a:lnTo>
                <a:lnTo>
                  <a:pt x="549" y="462886"/>
                </a:lnTo>
                <a:lnTo>
                  <a:pt x="0" y="464753"/>
                </a:lnTo>
                <a:lnTo>
                  <a:pt x="904" y="465997"/>
                </a:lnTo>
                <a:lnTo>
                  <a:pt x="2778" y="466827"/>
                </a:lnTo>
                <a:lnTo>
                  <a:pt x="11480" y="467995"/>
                </a:lnTo>
                <a:lnTo>
                  <a:pt x="25237" y="468268"/>
                </a:lnTo>
                <a:lnTo>
                  <a:pt x="34238" y="468341"/>
                </a:lnTo>
                <a:lnTo>
                  <a:pt x="51670" y="464579"/>
                </a:lnTo>
                <a:lnTo>
                  <a:pt x="74721" y="458262"/>
                </a:lnTo>
                <a:lnTo>
                  <a:pt x="101517" y="450240"/>
                </a:lnTo>
                <a:lnTo>
                  <a:pt x="121922" y="444892"/>
                </a:lnTo>
                <a:lnTo>
                  <a:pt x="138065" y="441327"/>
                </a:lnTo>
                <a:lnTo>
                  <a:pt x="151369" y="438950"/>
                </a:lnTo>
                <a:lnTo>
                  <a:pt x="164046" y="436096"/>
                </a:lnTo>
                <a:lnTo>
                  <a:pt x="176309" y="432922"/>
                </a:lnTo>
                <a:lnTo>
                  <a:pt x="188293" y="429537"/>
                </a:lnTo>
                <a:lnTo>
                  <a:pt x="198823" y="427281"/>
                </a:lnTo>
                <a:lnTo>
                  <a:pt x="208383" y="425776"/>
                </a:lnTo>
                <a:lnTo>
                  <a:pt x="217296" y="424773"/>
                </a:lnTo>
                <a:lnTo>
                  <a:pt x="227048" y="424104"/>
                </a:lnTo>
                <a:lnTo>
                  <a:pt x="237359" y="423658"/>
                </a:lnTo>
                <a:lnTo>
                  <a:pt x="266689" y="423031"/>
                </a:lnTo>
                <a:lnTo>
                  <a:pt x="275217" y="422942"/>
                </a:lnTo>
                <a:lnTo>
                  <a:pt x="288522" y="421614"/>
                </a:lnTo>
                <a:lnTo>
                  <a:pt x="305013" y="419458"/>
                </a:lnTo>
                <a:lnTo>
                  <a:pt x="429432" y="42276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76"/>
          <p:cNvSpPr/>
          <p:nvPr/>
        </p:nvSpPr>
        <p:spPr>
          <a:xfrm>
            <a:off x="7852409" y="5076549"/>
            <a:ext cx="320042" cy="21231"/>
          </a:xfrm>
          <a:custGeom>
            <a:avLst/>
            <a:gdLst/>
            <a:ahLst/>
            <a:cxnLst/>
            <a:rect l="0" t="0" r="0" b="0"/>
            <a:pathLst>
              <a:path w="320042" h="21231">
                <a:moveTo>
                  <a:pt x="0" y="21230"/>
                </a:moveTo>
                <a:lnTo>
                  <a:pt x="25751" y="21230"/>
                </a:lnTo>
                <a:lnTo>
                  <a:pt x="36218" y="19960"/>
                </a:lnTo>
                <a:lnTo>
                  <a:pt x="68167" y="15163"/>
                </a:lnTo>
                <a:lnTo>
                  <a:pt x="84815" y="13375"/>
                </a:lnTo>
                <a:lnTo>
                  <a:pt x="100993" y="12183"/>
                </a:lnTo>
                <a:lnTo>
                  <a:pt x="129976" y="10860"/>
                </a:lnTo>
                <a:lnTo>
                  <a:pt x="151324" y="10271"/>
                </a:lnTo>
                <a:lnTo>
                  <a:pt x="164383" y="8844"/>
                </a:lnTo>
                <a:lnTo>
                  <a:pt x="179439" y="6623"/>
                </a:lnTo>
                <a:lnTo>
                  <a:pt x="195826" y="3872"/>
                </a:lnTo>
                <a:lnTo>
                  <a:pt x="208021" y="2038"/>
                </a:lnTo>
                <a:lnTo>
                  <a:pt x="217421" y="815"/>
                </a:lnTo>
                <a:lnTo>
                  <a:pt x="224957" y="0"/>
                </a:lnTo>
                <a:lnTo>
                  <a:pt x="235062" y="727"/>
                </a:lnTo>
                <a:lnTo>
                  <a:pt x="246878" y="2482"/>
                </a:lnTo>
                <a:lnTo>
                  <a:pt x="259836" y="4921"/>
                </a:lnTo>
                <a:lnTo>
                  <a:pt x="269744" y="6548"/>
                </a:lnTo>
                <a:lnTo>
                  <a:pt x="277620" y="7632"/>
                </a:lnTo>
                <a:lnTo>
                  <a:pt x="284140" y="8355"/>
                </a:lnTo>
                <a:lnTo>
                  <a:pt x="289757" y="8837"/>
                </a:lnTo>
                <a:lnTo>
                  <a:pt x="299384" y="9372"/>
                </a:lnTo>
                <a:lnTo>
                  <a:pt x="307897" y="9610"/>
                </a:lnTo>
                <a:lnTo>
                  <a:pt x="320041" y="980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77"/>
          <p:cNvSpPr/>
          <p:nvPr/>
        </p:nvSpPr>
        <p:spPr>
          <a:xfrm>
            <a:off x="5680709" y="2868929"/>
            <a:ext cx="331471" cy="285751"/>
          </a:xfrm>
          <a:custGeom>
            <a:avLst/>
            <a:gdLst/>
            <a:ahLst/>
            <a:cxnLst/>
            <a:rect l="0" t="0" r="0" b="0"/>
            <a:pathLst>
              <a:path w="331471" h="285751">
                <a:moveTo>
                  <a:pt x="0" y="0"/>
                </a:moveTo>
                <a:lnTo>
                  <a:pt x="0" y="6068"/>
                </a:lnTo>
                <a:lnTo>
                  <a:pt x="1270" y="9126"/>
                </a:lnTo>
                <a:lnTo>
                  <a:pt x="6068" y="15910"/>
                </a:lnTo>
                <a:lnTo>
                  <a:pt x="12936" y="23307"/>
                </a:lnTo>
                <a:lnTo>
                  <a:pt x="56392" y="67683"/>
                </a:lnTo>
                <a:lnTo>
                  <a:pt x="184685" y="196114"/>
                </a:lnTo>
                <a:lnTo>
                  <a:pt x="192974" y="203133"/>
                </a:lnTo>
                <a:lnTo>
                  <a:pt x="215730" y="221091"/>
                </a:lnTo>
                <a:lnTo>
                  <a:pt x="228910" y="229944"/>
                </a:lnTo>
                <a:lnTo>
                  <a:pt x="242777" y="238386"/>
                </a:lnTo>
                <a:lnTo>
                  <a:pt x="257102" y="246554"/>
                </a:lnTo>
                <a:lnTo>
                  <a:pt x="270461" y="253270"/>
                </a:lnTo>
                <a:lnTo>
                  <a:pt x="283178" y="259017"/>
                </a:lnTo>
                <a:lnTo>
                  <a:pt x="295465" y="264118"/>
                </a:lnTo>
                <a:lnTo>
                  <a:pt x="303657" y="268788"/>
                </a:lnTo>
                <a:lnTo>
                  <a:pt x="309118" y="273173"/>
                </a:lnTo>
                <a:lnTo>
                  <a:pt x="312759" y="277365"/>
                </a:lnTo>
                <a:lnTo>
                  <a:pt x="316456" y="280160"/>
                </a:lnTo>
                <a:lnTo>
                  <a:pt x="320191" y="282024"/>
                </a:lnTo>
                <a:lnTo>
                  <a:pt x="331470" y="28575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78"/>
          <p:cNvSpPr/>
          <p:nvPr/>
        </p:nvSpPr>
        <p:spPr>
          <a:xfrm>
            <a:off x="5760720" y="2891789"/>
            <a:ext cx="148590" cy="457201"/>
          </a:xfrm>
          <a:custGeom>
            <a:avLst/>
            <a:gdLst/>
            <a:ahLst/>
            <a:cxnLst/>
            <a:rect l="0" t="0" r="0" b="0"/>
            <a:pathLst>
              <a:path w="148590" h="457201">
                <a:moveTo>
                  <a:pt x="148589" y="0"/>
                </a:moveTo>
                <a:lnTo>
                  <a:pt x="148589" y="62460"/>
                </a:lnTo>
                <a:lnTo>
                  <a:pt x="147320" y="70850"/>
                </a:lnTo>
                <a:lnTo>
                  <a:pt x="145203" y="78983"/>
                </a:lnTo>
                <a:lnTo>
                  <a:pt x="132681" y="116355"/>
                </a:lnTo>
                <a:lnTo>
                  <a:pt x="126553" y="132180"/>
                </a:lnTo>
                <a:lnTo>
                  <a:pt x="109586" y="173470"/>
                </a:lnTo>
                <a:lnTo>
                  <a:pt x="103537" y="191847"/>
                </a:lnTo>
                <a:lnTo>
                  <a:pt x="99505" y="207908"/>
                </a:lnTo>
                <a:lnTo>
                  <a:pt x="96816" y="222426"/>
                </a:lnTo>
                <a:lnTo>
                  <a:pt x="92484" y="237184"/>
                </a:lnTo>
                <a:lnTo>
                  <a:pt x="87056" y="252103"/>
                </a:lnTo>
                <a:lnTo>
                  <a:pt x="80897" y="267129"/>
                </a:lnTo>
                <a:lnTo>
                  <a:pt x="70667" y="290598"/>
                </a:lnTo>
                <a:lnTo>
                  <a:pt x="66161" y="300412"/>
                </a:lnTo>
                <a:lnTo>
                  <a:pt x="61887" y="310765"/>
                </a:lnTo>
                <a:lnTo>
                  <a:pt x="57768" y="321477"/>
                </a:lnTo>
                <a:lnTo>
                  <a:pt x="29896" y="396383"/>
                </a:lnTo>
                <a:lnTo>
                  <a:pt x="22471" y="414115"/>
                </a:lnTo>
                <a:lnTo>
                  <a:pt x="16251" y="427207"/>
                </a:lnTo>
                <a:lnTo>
                  <a:pt x="0" y="4572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79"/>
          <p:cNvSpPr/>
          <p:nvPr/>
        </p:nvSpPr>
        <p:spPr>
          <a:xfrm>
            <a:off x="6069329" y="2848478"/>
            <a:ext cx="260787" cy="534743"/>
          </a:xfrm>
          <a:custGeom>
            <a:avLst/>
            <a:gdLst/>
            <a:ahLst/>
            <a:cxnLst/>
            <a:rect l="0" t="0" r="0" b="0"/>
            <a:pathLst>
              <a:path w="260787" h="534743">
                <a:moveTo>
                  <a:pt x="0" y="9022"/>
                </a:moveTo>
                <a:lnTo>
                  <a:pt x="0" y="21157"/>
                </a:lnTo>
                <a:lnTo>
                  <a:pt x="3387" y="33888"/>
                </a:lnTo>
                <a:lnTo>
                  <a:pt x="7856" y="46743"/>
                </a:lnTo>
                <a:lnTo>
                  <a:pt x="11641" y="62391"/>
                </a:lnTo>
                <a:lnTo>
                  <a:pt x="17028" y="75498"/>
                </a:lnTo>
                <a:lnTo>
                  <a:pt x="20268" y="89790"/>
                </a:lnTo>
                <a:lnTo>
                  <a:pt x="21709" y="104608"/>
                </a:lnTo>
                <a:lnTo>
                  <a:pt x="22348" y="119661"/>
                </a:lnTo>
                <a:lnTo>
                  <a:pt x="23789" y="131041"/>
                </a:lnTo>
                <a:lnTo>
                  <a:pt x="26020" y="144978"/>
                </a:lnTo>
                <a:lnTo>
                  <a:pt x="28777" y="160619"/>
                </a:lnTo>
                <a:lnTo>
                  <a:pt x="30614" y="173586"/>
                </a:lnTo>
                <a:lnTo>
                  <a:pt x="31840" y="184772"/>
                </a:lnTo>
                <a:lnTo>
                  <a:pt x="32657" y="194768"/>
                </a:lnTo>
                <a:lnTo>
                  <a:pt x="36951" y="209262"/>
                </a:lnTo>
                <a:lnTo>
                  <a:pt x="43093" y="222477"/>
                </a:lnTo>
                <a:lnTo>
                  <a:pt x="46509" y="231335"/>
                </a:lnTo>
                <a:lnTo>
                  <a:pt x="50056" y="241051"/>
                </a:lnTo>
                <a:lnTo>
                  <a:pt x="53997" y="255232"/>
                </a:lnTo>
                <a:lnTo>
                  <a:pt x="55049" y="260792"/>
                </a:lnTo>
                <a:lnTo>
                  <a:pt x="59603" y="270356"/>
                </a:lnTo>
                <a:lnTo>
                  <a:pt x="62595" y="274685"/>
                </a:lnTo>
                <a:lnTo>
                  <a:pt x="65860" y="277570"/>
                </a:lnTo>
                <a:lnTo>
                  <a:pt x="69307" y="279494"/>
                </a:lnTo>
                <a:lnTo>
                  <a:pt x="76524" y="281632"/>
                </a:lnTo>
                <a:lnTo>
                  <a:pt x="83964" y="282581"/>
                </a:lnTo>
                <a:lnTo>
                  <a:pt x="86456" y="281565"/>
                </a:lnTo>
                <a:lnTo>
                  <a:pt x="88118" y="279617"/>
                </a:lnTo>
                <a:lnTo>
                  <a:pt x="89226" y="277048"/>
                </a:lnTo>
                <a:lnTo>
                  <a:pt x="96852" y="267366"/>
                </a:lnTo>
                <a:lnTo>
                  <a:pt x="103582" y="260155"/>
                </a:lnTo>
                <a:lnTo>
                  <a:pt x="110807" y="251446"/>
                </a:lnTo>
                <a:lnTo>
                  <a:pt x="118251" y="239109"/>
                </a:lnTo>
                <a:lnTo>
                  <a:pt x="122406" y="225159"/>
                </a:lnTo>
                <a:lnTo>
                  <a:pt x="123514" y="217883"/>
                </a:lnTo>
                <a:lnTo>
                  <a:pt x="126793" y="207953"/>
                </a:lnTo>
                <a:lnTo>
                  <a:pt x="131519" y="196252"/>
                </a:lnTo>
                <a:lnTo>
                  <a:pt x="137209" y="183372"/>
                </a:lnTo>
                <a:lnTo>
                  <a:pt x="141003" y="172245"/>
                </a:lnTo>
                <a:lnTo>
                  <a:pt x="143532" y="162287"/>
                </a:lnTo>
                <a:lnTo>
                  <a:pt x="153659" y="103784"/>
                </a:lnTo>
                <a:lnTo>
                  <a:pt x="155780" y="87437"/>
                </a:lnTo>
                <a:lnTo>
                  <a:pt x="157194" y="72728"/>
                </a:lnTo>
                <a:lnTo>
                  <a:pt x="158135" y="59113"/>
                </a:lnTo>
                <a:lnTo>
                  <a:pt x="157494" y="48766"/>
                </a:lnTo>
                <a:lnTo>
                  <a:pt x="153394" y="33882"/>
                </a:lnTo>
                <a:lnTo>
                  <a:pt x="150014" y="18363"/>
                </a:lnTo>
                <a:lnTo>
                  <a:pt x="148872" y="3012"/>
                </a:lnTo>
                <a:lnTo>
                  <a:pt x="148715" y="0"/>
                </a:lnTo>
                <a:lnTo>
                  <a:pt x="154695" y="10441"/>
                </a:lnTo>
                <a:lnTo>
                  <a:pt x="160281" y="25208"/>
                </a:lnTo>
                <a:lnTo>
                  <a:pt x="183804" y="91711"/>
                </a:lnTo>
                <a:lnTo>
                  <a:pt x="189846" y="107328"/>
                </a:lnTo>
                <a:lnTo>
                  <a:pt x="195144" y="120279"/>
                </a:lnTo>
                <a:lnTo>
                  <a:pt x="199947" y="132723"/>
                </a:lnTo>
                <a:lnTo>
                  <a:pt x="208668" y="156710"/>
                </a:lnTo>
                <a:lnTo>
                  <a:pt x="226939" y="220711"/>
                </a:lnTo>
                <a:lnTo>
                  <a:pt x="238923" y="264448"/>
                </a:lnTo>
                <a:lnTo>
                  <a:pt x="246912" y="296146"/>
                </a:lnTo>
                <a:lnTo>
                  <a:pt x="252238" y="319817"/>
                </a:lnTo>
                <a:lnTo>
                  <a:pt x="255789" y="338139"/>
                </a:lnTo>
                <a:lnTo>
                  <a:pt x="258156" y="355433"/>
                </a:lnTo>
                <a:lnTo>
                  <a:pt x="259734" y="372043"/>
                </a:lnTo>
                <a:lnTo>
                  <a:pt x="260786" y="388195"/>
                </a:lnTo>
                <a:lnTo>
                  <a:pt x="260218" y="402774"/>
                </a:lnTo>
                <a:lnTo>
                  <a:pt x="258569" y="416303"/>
                </a:lnTo>
                <a:lnTo>
                  <a:pt x="256200" y="429133"/>
                </a:lnTo>
                <a:lnTo>
                  <a:pt x="252080" y="441495"/>
                </a:lnTo>
                <a:lnTo>
                  <a:pt x="246793" y="453547"/>
                </a:lnTo>
                <a:lnTo>
                  <a:pt x="240730" y="465392"/>
                </a:lnTo>
                <a:lnTo>
                  <a:pt x="235416" y="474559"/>
                </a:lnTo>
                <a:lnTo>
                  <a:pt x="230604" y="481940"/>
                </a:lnTo>
                <a:lnTo>
                  <a:pt x="226126" y="488130"/>
                </a:lnTo>
                <a:lnTo>
                  <a:pt x="221871" y="493528"/>
                </a:lnTo>
                <a:lnTo>
                  <a:pt x="213756" y="502911"/>
                </a:lnTo>
                <a:lnTo>
                  <a:pt x="205916" y="511314"/>
                </a:lnTo>
                <a:lnTo>
                  <a:pt x="202048" y="515334"/>
                </a:lnTo>
                <a:lnTo>
                  <a:pt x="196929" y="519283"/>
                </a:lnTo>
                <a:lnTo>
                  <a:pt x="190976" y="523186"/>
                </a:lnTo>
                <a:lnTo>
                  <a:pt x="184467" y="527058"/>
                </a:lnTo>
                <a:lnTo>
                  <a:pt x="176318" y="529639"/>
                </a:lnTo>
                <a:lnTo>
                  <a:pt x="167075" y="531360"/>
                </a:lnTo>
                <a:lnTo>
                  <a:pt x="157104" y="532507"/>
                </a:lnTo>
                <a:lnTo>
                  <a:pt x="149186" y="533272"/>
                </a:lnTo>
                <a:lnTo>
                  <a:pt x="142637" y="533782"/>
                </a:lnTo>
                <a:lnTo>
                  <a:pt x="137002" y="534122"/>
                </a:lnTo>
                <a:lnTo>
                  <a:pt x="127354" y="534500"/>
                </a:lnTo>
                <a:lnTo>
                  <a:pt x="116879" y="534742"/>
                </a:lnTo>
                <a:lnTo>
                  <a:pt x="112059" y="531388"/>
                </a:lnTo>
                <a:lnTo>
                  <a:pt x="105593" y="525747"/>
                </a:lnTo>
                <a:lnTo>
                  <a:pt x="91441" y="5233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80"/>
          <p:cNvSpPr/>
          <p:nvPr/>
        </p:nvSpPr>
        <p:spPr>
          <a:xfrm>
            <a:off x="5657850" y="2743200"/>
            <a:ext cx="664205" cy="102870"/>
          </a:xfrm>
          <a:custGeom>
            <a:avLst/>
            <a:gdLst/>
            <a:ahLst/>
            <a:cxnLst/>
            <a:rect l="0" t="0" r="0" b="0"/>
            <a:pathLst>
              <a:path w="664205" h="102870">
                <a:moveTo>
                  <a:pt x="0" y="102869"/>
                </a:moveTo>
                <a:lnTo>
                  <a:pt x="62098" y="102869"/>
                </a:lnTo>
                <a:lnTo>
                  <a:pt x="79499" y="101599"/>
                </a:lnTo>
                <a:lnTo>
                  <a:pt x="98719" y="99483"/>
                </a:lnTo>
                <a:lnTo>
                  <a:pt x="119153" y="96802"/>
                </a:lnTo>
                <a:lnTo>
                  <a:pt x="135315" y="93744"/>
                </a:lnTo>
                <a:lnTo>
                  <a:pt x="148630" y="90436"/>
                </a:lnTo>
                <a:lnTo>
                  <a:pt x="160046" y="86961"/>
                </a:lnTo>
                <a:lnTo>
                  <a:pt x="172737" y="84643"/>
                </a:lnTo>
                <a:lnTo>
                  <a:pt x="186278" y="83099"/>
                </a:lnTo>
                <a:lnTo>
                  <a:pt x="200385" y="82069"/>
                </a:lnTo>
                <a:lnTo>
                  <a:pt x="214870" y="80112"/>
                </a:lnTo>
                <a:lnTo>
                  <a:pt x="229607" y="77538"/>
                </a:lnTo>
                <a:lnTo>
                  <a:pt x="244511" y="74552"/>
                </a:lnTo>
                <a:lnTo>
                  <a:pt x="258257" y="72561"/>
                </a:lnTo>
                <a:lnTo>
                  <a:pt x="271231" y="71234"/>
                </a:lnTo>
                <a:lnTo>
                  <a:pt x="283691" y="70349"/>
                </a:lnTo>
                <a:lnTo>
                  <a:pt x="294537" y="68489"/>
                </a:lnTo>
                <a:lnTo>
                  <a:pt x="304308" y="65979"/>
                </a:lnTo>
                <a:lnTo>
                  <a:pt x="313362" y="63036"/>
                </a:lnTo>
                <a:lnTo>
                  <a:pt x="327018" y="59804"/>
                </a:lnTo>
                <a:lnTo>
                  <a:pt x="343742" y="56379"/>
                </a:lnTo>
                <a:lnTo>
                  <a:pt x="419266" y="41757"/>
                </a:lnTo>
                <a:lnTo>
                  <a:pt x="434451" y="39268"/>
                </a:lnTo>
                <a:lnTo>
                  <a:pt x="447113" y="37609"/>
                </a:lnTo>
                <a:lnTo>
                  <a:pt x="458095" y="36502"/>
                </a:lnTo>
                <a:lnTo>
                  <a:pt x="471767" y="34495"/>
                </a:lnTo>
                <a:lnTo>
                  <a:pt x="503890" y="28877"/>
                </a:lnTo>
                <a:lnTo>
                  <a:pt x="517537" y="25601"/>
                </a:lnTo>
                <a:lnTo>
                  <a:pt x="529175" y="22147"/>
                </a:lnTo>
                <a:lnTo>
                  <a:pt x="539473" y="18575"/>
                </a:lnTo>
                <a:lnTo>
                  <a:pt x="548879" y="16193"/>
                </a:lnTo>
                <a:lnTo>
                  <a:pt x="566103" y="13547"/>
                </a:lnTo>
                <a:lnTo>
                  <a:pt x="574252" y="11571"/>
                </a:lnTo>
                <a:lnTo>
                  <a:pt x="582224" y="8984"/>
                </a:lnTo>
                <a:lnTo>
                  <a:pt x="590079" y="5989"/>
                </a:lnTo>
                <a:lnTo>
                  <a:pt x="597856" y="3992"/>
                </a:lnTo>
                <a:lnTo>
                  <a:pt x="613270" y="1774"/>
                </a:lnTo>
                <a:lnTo>
                  <a:pt x="628587" y="788"/>
                </a:lnTo>
                <a:lnTo>
                  <a:pt x="643862" y="350"/>
                </a:lnTo>
                <a:lnTo>
                  <a:pt x="664204" y="69"/>
                </a:lnTo>
                <a:lnTo>
                  <a:pt x="65150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81"/>
          <p:cNvSpPr/>
          <p:nvPr/>
        </p:nvSpPr>
        <p:spPr>
          <a:xfrm>
            <a:off x="6183629" y="2686050"/>
            <a:ext cx="248608" cy="148590"/>
          </a:xfrm>
          <a:custGeom>
            <a:avLst/>
            <a:gdLst/>
            <a:ahLst/>
            <a:cxnLst/>
            <a:rect l="0" t="0" r="0" b="0"/>
            <a:pathLst>
              <a:path w="248608" h="148590">
                <a:moveTo>
                  <a:pt x="0" y="0"/>
                </a:moveTo>
                <a:lnTo>
                  <a:pt x="9842" y="9841"/>
                </a:lnTo>
                <a:lnTo>
                  <a:pt x="14112" y="10723"/>
                </a:lnTo>
                <a:lnTo>
                  <a:pt x="17028" y="10959"/>
                </a:lnTo>
                <a:lnTo>
                  <a:pt x="20242" y="12386"/>
                </a:lnTo>
                <a:lnTo>
                  <a:pt x="23655" y="14607"/>
                </a:lnTo>
                <a:lnTo>
                  <a:pt x="27200" y="17358"/>
                </a:lnTo>
                <a:lnTo>
                  <a:pt x="30834" y="19192"/>
                </a:lnTo>
                <a:lnTo>
                  <a:pt x="38258" y="21229"/>
                </a:lnTo>
                <a:lnTo>
                  <a:pt x="43285" y="21773"/>
                </a:lnTo>
                <a:lnTo>
                  <a:pt x="49177" y="22135"/>
                </a:lnTo>
                <a:lnTo>
                  <a:pt x="55645" y="22376"/>
                </a:lnTo>
                <a:lnTo>
                  <a:pt x="82951" y="22716"/>
                </a:lnTo>
                <a:lnTo>
                  <a:pt x="145511" y="22817"/>
                </a:lnTo>
                <a:lnTo>
                  <a:pt x="165588" y="24101"/>
                </a:lnTo>
                <a:lnTo>
                  <a:pt x="182782" y="26227"/>
                </a:lnTo>
                <a:lnTo>
                  <a:pt x="198055" y="28915"/>
                </a:lnTo>
                <a:lnTo>
                  <a:pt x="209507" y="30706"/>
                </a:lnTo>
                <a:lnTo>
                  <a:pt x="218412" y="31901"/>
                </a:lnTo>
                <a:lnTo>
                  <a:pt x="225618" y="32697"/>
                </a:lnTo>
                <a:lnTo>
                  <a:pt x="231692" y="33228"/>
                </a:lnTo>
                <a:lnTo>
                  <a:pt x="237012" y="33582"/>
                </a:lnTo>
                <a:lnTo>
                  <a:pt x="248607" y="34150"/>
                </a:lnTo>
                <a:lnTo>
                  <a:pt x="248288" y="35466"/>
                </a:lnTo>
                <a:lnTo>
                  <a:pt x="246805" y="37614"/>
                </a:lnTo>
                <a:lnTo>
                  <a:pt x="244547" y="40316"/>
                </a:lnTo>
                <a:lnTo>
                  <a:pt x="243041" y="43387"/>
                </a:lnTo>
                <a:lnTo>
                  <a:pt x="242038" y="46704"/>
                </a:lnTo>
                <a:lnTo>
                  <a:pt x="241369" y="50186"/>
                </a:lnTo>
                <a:lnTo>
                  <a:pt x="239652" y="53777"/>
                </a:lnTo>
                <a:lnTo>
                  <a:pt x="237239" y="57441"/>
                </a:lnTo>
                <a:lnTo>
                  <a:pt x="234359" y="61154"/>
                </a:lnTo>
                <a:lnTo>
                  <a:pt x="231170" y="63629"/>
                </a:lnTo>
                <a:lnTo>
                  <a:pt x="227773" y="65279"/>
                </a:lnTo>
                <a:lnTo>
                  <a:pt x="224239" y="66379"/>
                </a:lnTo>
                <a:lnTo>
                  <a:pt x="216803" y="72193"/>
                </a:lnTo>
                <a:lnTo>
                  <a:pt x="206765" y="81148"/>
                </a:lnTo>
                <a:lnTo>
                  <a:pt x="194994" y="92199"/>
                </a:lnTo>
                <a:lnTo>
                  <a:pt x="185876" y="99566"/>
                </a:lnTo>
                <a:lnTo>
                  <a:pt x="178528" y="104477"/>
                </a:lnTo>
                <a:lnTo>
                  <a:pt x="172359" y="107751"/>
                </a:lnTo>
                <a:lnTo>
                  <a:pt x="165706" y="112474"/>
                </a:lnTo>
                <a:lnTo>
                  <a:pt x="158731" y="118162"/>
                </a:lnTo>
                <a:lnTo>
                  <a:pt x="143551" y="131531"/>
                </a:lnTo>
                <a:lnTo>
                  <a:pt x="137160" y="1485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angles</a:t>
            </a:r>
            <a:endParaRPr lang="en-US" dirty="0"/>
          </a:p>
        </p:txBody>
      </p:sp>
      <p:sp>
        <p:nvSpPr>
          <p:cNvPr id="3" name="Content Placeholder 2"/>
          <p:cNvSpPr>
            <a:spLocks noGrp="1"/>
          </p:cNvSpPr>
          <p:nvPr>
            <p:ph idx="1"/>
          </p:nvPr>
        </p:nvSpPr>
        <p:spPr/>
        <p:txBody>
          <a:bodyPr/>
          <a:lstStyle/>
          <a:p>
            <a:r>
              <a:rPr lang="en-US" dirty="0" smtClean="0"/>
              <a:t>Vertical angles are two angles whose sides form a pair of opposite rays.</a:t>
            </a:r>
          </a:p>
          <a:p>
            <a:r>
              <a:rPr lang="en-US" dirty="0" smtClean="0"/>
              <a:t>How many pairs of vertical angles are in this figure?</a:t>
            </a:r>
            <a:endParaRPr lang="en-US" dirty="0"/>
          </a:p>
        </p:txBody>
      </p:sp>
      <p:pic>
        <p:nvPicPr>
          <p:cNvPr id="8193" name="Picture 1"/>
          <p:cNvPicPr>
            <a:picLocks noChangeAspect="1" noChangeArrowheads="1"/>
          </p:cNvPicPr>
          <p:nvPr/>
        </p:nvPicPr>
        <p:blipFill>
          <a:blip r:embed="rId3"/>
          <a:srcRect/>
          <a:stretch>
            <a:fillRect/>
          </a:stretch>
        </p:blipFill>
        <p:spPr bwMode="auto">
          <a:xfrm>
            <a:off x="4648200" y="3505200"/>
            <a:ext cx="3486150" cy="2743200"/>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Perpendicular lines</a:t>
            </a:r>
            <a:endParaRPr lang="en-US" dirty="0"/>
          </a:p>
        </p:txBody>
      </p:sp>
      <p:sp>
        <p:nvSpPr>
          <p:cNvPr id="3" name="Content Placeholder 2"/>
          <p:cNvSpPr>
            <a:spLocks noGrp="1"/>
          </p:cNvSpPr>
          <p:nvPr>
            <p:ph idx="1"/>
          </p:nvPr>
        </p:nvSpPr>
        <p:spPr/>
        <p:txBody>
          <a:bodyPr/>
          <a:lstStyle/>
          <a:p>
            <a:r>
              <a:rPr lang="en-US" sz="2400" dirty="0" smtClean="0"/>
              <a:t>Perpendicular lines are two lines that intersect to form right angles (90° angles).</a:t>
            </a:r>
          </a:p>
          <a:p>
            <a:r>
              <a:rPr lang="en-US" sz="2400" dirty="0" smtClean="0"/>
              <a:t>Since lines that form one right angles always form four right angles, you can conclude that two lines are perpendicular, by definition, once you know that any one of the angles they form is a right angle. </a:t>
            </a:r>
          </a:p>
          <a:p>
            <a:r>
              <a:rPr lang="en-US" sz="2400" dirty="0" smtClean="0"/>
              <a:t>We also use the word </a:t>
            </a:r>
            <a:r>
              <a:rPr lang="en-US" sz="2400" i="1" dirty="0" smtClean="0"/>
              <a:t>perpendicular for intersecting rays and segments.</a:t>
            </a:r>
            <a:endParaRPr lang="en-US" sz="2400" dirty="0"/>
          </a:p>
        </p:txBody>
      </p:sp>
      <p:sp>
        <p:nvSpPr>
          <p:cNvPr id="4" name="SMARTPenAnnotation251"/>
          <p:cNvSpPr/>
          <p:nvPr/>
        </p:nvSpPr>
        <p:spPr>
          <a:xfrm>
            <a:off x="8423909" y="3371850"/>
            <a:ext cx="342901" cy="2160270"/>
          </a:xfrm>
          <a:custGeom>
            <a:avLst/>
            <a:gdLst/>
            <a:ahLst/>
            <a:cxnLst/>
            <a:rect l="0" t="0" r="0" b="0"/>
            <a:pathLst>
              <a:path w="342901" h="2160270">
                <a:moveTo>
                  <a:pt x="0" y="2160269"/>
                </a:moveTo>
                <a:lnTo>
                  <a:pt x="0" y="2143242"/>
                </a:lnTo>
                <a:lnTo>
                  <a:pt x="1271" y="2141298"/>
                </a:lnTo>
                <a:lnTo>
                  <a:pt x="3388" y="2140002"/>
                </a:lnTo>
                <a:lnTo>
                  <a:pt x="6068" y="2139138"/>
                </a:lnTo>
                <a:lnTo>
                  <a:pt x="7856" y="2137292"/>
                </a:lnTo>
                <a:lnTo>
                  <a:pt x="9047" y="2134791"/>
                </a:lnTo>
                <a:lnTo>
                  <a:pt x="10959" y="2127720"/>
                </a:lnTo>
                <a:lnTo>
                  <a:pt x="19193" y="2108073"/>
                </a:lnTo>
                <a:lnTo>
                  <a:pt x="23808" y="2072640"/>
                </a:lnTo>
                <a:lnTo>
                  <a:pt x="30620" y="2052461"/>
                </a:lnTo>
                <a:lnTo>
                  <a:pt x="35239" y="2016895"/>
                </a:lnTo>
                <a:lnTo>
                  <a:pt x="40216" y="2008494"/>
                </a:lnTo>
                <a:lnTo>
                  <a:pt x="43274" y="1993754"/>
                </a:lnTo>
                <a:lnTo>
                  <a:pt x="48893" y="1933373"/>
                </a:lnTo>
                <a:lnTo>
                  <a:pt x="62735" y="1838704"/>
                </a:lnTo>
                <a:lnTo>
                  <a:pt x="71198" y="1785387"/>
                </a:lnTo>
                <a:lnTo>
                  <a:pt x="76093" y="1768865"/>
                </a:lnTo>
                <a:lnTo>
                  <a:pt x="82624" y="1720629"/>
                </a:lnTo>
                <a:lnTo>
                  <a:pt x="89699" y="1657713"/>
                </a:lnTo>
                <a:lnTo>
                  <a:pt x="100258" y="1605907"/>
                </a:lnTo>
                <a:lnTo>
                  <a:pt x="103796" y="1552926"/>
                </a:lnTo>
                <a:lnTo>
                  <a:pt x="111894" y="1514508"/>
                </a:lnTo>
                <a:lnTo>
                  <a:pt x="118734" y="1446121"/>
                </a:lnTo>
                <a:lnTo>
                  <a:pt x="131185" y="1297782"/>
                </a:lnTo>
                <a:lnTo>
                  <a:pt x="141457" y="1241072"/>
                </a:lnTo>
                <a:lnTo>
                  <a:pt x="147651" y="1178163"/>
                </a:lnTo>
                <a:lnTo>
                  <a:pt x="151699" y="1129712"/>
                </a:lnTo>
                <a:lnTo>
                  <a:pt x="160941" y="1065826"/>
                </a:lnTo>
                <a:lnTo>
                  <a:pt x="168337" y="1006680"/>
                </a:lnTo>
                <a:lnTo>
                  <a:pt x="170835" y="941941"/>
                </a:lnTo>
                <a:lnTo>
                  <a:pt x="181237" y="875158"/>
                </a:lnTo>
                <a:lnTo>
                  <a:pt x="186051" y="822307"/>
                </a:lnTo>
                <a:lnTo>
                  <a:pt x="192679" y="783178"/>
                </a:lnTo>
                <a:lnTo>
                  <a:pt x="197483" y="724023"/>
                </a:lnTo>
                <a:lnTo>
                  <a:pt x="204110" y="665974"/>
                </a:lnTo>
                <a:lnTo>
                  <a:pt x="211325" y="629549"/>
                </a:lnTo>
                <a:lnTo>
                  <a:pt x="221346" y="579096"/>
                </a:lnTo>
                <a:lnTo>
                  <a:pt x="254846" y="406311"/>
                </a:lnTo>
                <a:lnTo>
                  <a:pt x="265217" y="342846"/>
                </a:lnTo>
                <a:lnTo>
                  <a:pt x="271623" y="311980"/>
                </a:lnTo>
                <a:lnTo>
                  <a:pt x="280295" y="269815"/>
                </a:lnTo>
                <a:lnTo>
                  <a:pt x="289676" y="231677"/>
                </a:lnTo>
                <a:lnTo>
                  <a:pt x="299085" y="179724"/>
                </a:lnTo>
                <a:lnTo>
                  <a:pt x="305647" y="154807"/>
                </a:lnTo>
                <a:lnTo>
                  <a:pt x="315211" y="132369"/>
                </a:lnTo>
                <a:lnTo>
                  <a:pt x="318610" y="110199"/>
                </a:lnTo>
                <a:lnTo>
                  <a:pt x="319405" y="95120"/>
                </a:lnTo>
                <a:lnTo>
                  <a:pt x="320887" y="88813"/>
                </a:lnTo>
                <a:lnTo>
                  <a:pt x="329004" y="69566"/>
                </a:lnTo>
                <a:lnTo>
                  <a:pt x="330739" y="54055"/>
                </a:lnTo>
                <a:lnTo>
                  <a:pt x="330982" y="47467"/>
                </a:lnTo>
                <a:lnTo>
                  <a:pt x="334640" y="33373"/>
                </a:lnTo>
                <a:lnTo>
                  <a:pt x="340453" y="14544"/>
                </a:lnTo>
                <a:lnTo>
                  <a:pt x="3429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52"/>
          <p:cNvSpPr/>
          <p:nvPr/>
        </p:nvSpPr>
        <p:spPr>
          <a:xfrm>
            <a:off x="7669529" y="4286860"/>
            <a:ext cx="1463041" cy="33680"/>
          </a:xfrm>
          <a:custGeom>
            <a:avLst/>
            <a:gdLst/>
            <a:ahLst/>
            <a:cxnLst/>
            <a:rect l="0" t="0" r="0" b="0"/>
            <a:pathLst>
              <a:path w="1463041" h="33680">
                <a:moveTo>
                  <a:pt x="0" y="22249"/>
                </a:moveTo>
                <a:lnTo>
                  <a:pt x="12137" y="16182"/>
                </a:lnTo>
                <a:lnTo>
                  <a:pt x="16980" y="13124"/>
                </a:lnTo>
                <a:lnTo>
                  <a:pt x="21480" y="9816"/>
                </a:lnTo>
                <a:lnTo>
                  <a:pt x="25750" y="6341"/>
                </a:lnTo>
                <a:lnTo>
                  <a:pt x="31137" y="4023"/>
                </a:lnTo>
                <a:lnTo>
                  <a:pt x="37268" y="2479"/>
                </a:lnTo>
                <a:lnTo>
                  <a:pt x="43895" y="1449"/>
                </a:lnTo>
                <a:lnTo>
                  <a:pt x="55934" y="762"/>
                </a:lnTo>
                <a:lnTo>
                  <a:pt x="89630" y="0"/>
                </a:lnTo>
                <a:lnTo>
                  <a:pt x="110554" y="1066"/>
                </a:lnTo>
                <a:lnTo>
                  <a:pt x="133393" y="3047"/>
                </a:lnTo>
                <a:lnTo>
                  <a:pt x="157508" y="5638"/>
                </a:lnTo>
                <a:lnTo>
                  <a:pt x="176126" y="7365"/>
                </a:lnTo>
                <a:lnTo>
                  <a:pt x="191078" y="8516"/>
                </a:lnTo>
                <a:lnTo>
                  <a:pt x="203585" y="9284"/>
                </a:lnTo>
                <a:lnTo>
                  <a:pt x="244576" y="13524"/>
                </a:lnTo>
                <a:lnTo>
                  <a:pt x="269731" y="16432"/>
                </a:lnTo>
                <a:lnTo>
                  <a:pt x="291581" y="18371"/>
                </a:lnTo>
                <a:lnTo>
                  <a:pt x="311228" y="19664"/>
                </a:lnTo>
                <a:lnTo>
                  <a:pt x="345334" y="21101"/>
                </a:lnTo>
                <a:lnTo>
                  <a:pt x="384685" y="21909"/>
                </a:lnTo>
                <a:lnTo>
                  <a:pt x="588256" y="22249"/>
                </a:lnTo>
                <a:lnTo>
                  <a:pt x="691611" y="16182"/>
                </a:lnTo>
                <a:lnTo>
                  <a:pt x="739205" y="15664"/>
                </a:lnTo>
                <a:lnTo>
                  <a:pt x="789984" y="16589"/>
                </a:lnTo>
                <a:lnTo>
                  <a:pt x="842886" y="18476"/>
                </a:lnTo>
                <a:lnTo>
                  <a:pt x="894664" y="18464"/>
                </a:lnTo>
                <a:lnTo>
                  <a:pt x="945693" y="17186"/>
                </a:lnTo>
                <a:lnTo>
                  <a:pt x="1037528" y="13649"/>
                </a:lnTo>
                <a:lnTo>
                  <a:pt x="1103744" y="12077"/>
                </a:lnTo>
                <a:lnTo>
                  <a:pt x="1130799" y="12928"/>
                </a:lnTo>
                <a:lnTo>
                  <a:pt x="1155187" y="14765"/>
                </a:lnTo>
                <a:lnTo>
                  <a:pt x="1177794" y="17260"/>
                </a:lnTo>
                <a:lnTo>
                  <a:pt x="1195406" y="18923"/>
                </a:lnTo>
                <a:lnTo>
                  <a:pt x="1209687" y="20032"/>
                </a:lnTo>
                <a:lnTo>
                  <a:pt x="1221749" y="20771"/>
                </a:lnTo>
                <a:lnTo>
                  <a:pt x="1250859" y="21811"/>
                </a:lnTo>
                <a:lnTo>
                  <a:pt x="1395295" y="22246"/>
                </a:lnTo>
                <a:lnTo>
                  <a:pt x="1402637" y="23517"/>
                </a:lnTo>
                <a:lnTo>
                  <a:pt x="1411342" y="25635"/>
                </a:lnTo>
                <a:lnTo>
                  <a:pt x="1420954" y="28316"/>
                </a:lnTo>
                <a:lnTo>
                  <a:pt x="1428633" y="30104"/>
                </a:lnTo>
                <a:lnTo>
                  <a:pt x="1435022" y="31296"/>
                </a:lnTo>
                <a:lnTo>
                  <a:pt x="1440552" y="32090"/>
                </a:lnTo>
                <a:lnTo>
                  <a:pt x="1450082" y="32973"/>
                </a:lnTo>
                <a:lnTo>
                  <a:pt x="1463040" y="336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53"/>
          <p:cNvSpPr/>
          <p:nvPr/>
        </p:nvSpPr>
        <p:spPr>
          <a:xfrm>
            <a:off x="8264547" y="3909102"/>
            <a:ext cx="182223" cy="239988"/>
          </a:xfrm>
          <a:custGeom>
            <a:avLst/>
            <a:gdLst/>
            <a:ahLst/>
            <a:cxnLst/>
            <a:rect l="0" t="0" r="0" b="0"/>
            <a:pathLst>
              <a:path w="182223" h="239988">
                <a:moveTo>
                  <a:pt x="182222" y="57107"/>
                </a:moveTo>
                <a:lnTo>
                  <a:pt x="138586" y="13472"/>
                </a:lnTo>
                <a:lnTo>
                  <a:pt x="136622" y="12777"/>
                </a:lnTo>
                <a:lnTo>
                  <a:pt x="131052" y="12005"/>
                </a:lnTo>
                <a:lnTo>
                  <a:pt x="127789" y="10529"/>
                </a:lnTo>
                <a:lnTo>
                  <a:pt x="124344" y="8275"/>
                </a:lnTo>
                <a:lnTo>
                  <a:pt x="115756" y="1601"/>
                </a:lnTo>
                <a:lnTo>
                  <a:pt x="111195" y="688"/>
                </a:lnTo>
                <a:lnTo>
                  <a:pt x="108201" y="445"/>
                </a:lnTo>
                <a:lnTo>
                  <a:pt x="91327" y="174"/>
                </a:lnTo>
                <a:lnTo>
                  <a:pt x="57306" y="0"/>
                </a:lnTo>
                <a:lnTo>
                  <a:pt x="51954" y="1256"/>
                </a:lnTo>
                <a:lnTo>
                  <a:pt x="47117" y="3363"/>
                </a:lnTo>
                <a:lnTo>
                  <a:pt x="42623" y="6038"/>
                </a:lnTo>
                <a:lnTo>
                  <a:pt x="39625" y="9091"/>
                </a:lnTo>
                <a:lnTo>
                  <a:pt x="37629" y="12397"/>
                </a:lnTo>
                <a:lnTo>
                  <a:pt x="36296" y="15870"/>
                </a:lnTo>
                <a:lnTo>
                  <a:pt x="31430" y="23116"/>
                </a:lnTo>
                <a:lnTo>
                  <a:pt x="28354" y="26827"/>
                </a:lnTo>
                <a:lnTo>
                  <a:pt x="25033" y="30571"/>
                </a:lnTo>
                <a:lnTo>
                  <a:pt x="17957" y="38117"/>
                </a:lnTo>
                <a:lnTo>
                  <a:pt x="14293" y="44447"/>
                </a:lnTo>
                <a:lnTo>
                  <a:pt x="10579" y="52477"/>
                </a:lnTo>
                <a:lnTo>
                  <a:pt x="6834" y="61641"/>
                </a:lnTo>
                <a:lnTo>
                  <a:pt x="4337" y="70289"/>
                </a:lnTo>
                <a:lnTo>
                  <a:pt x="2672" y="78596"/>
                </a:lnTo>
                <a:lnTo>
                  <a:pt x="1562" y="86673"/>
                </a:lnTo>
                <a:lnTo>
                  <a:pt x="822" y="94598"/>
                </a:lnTo>
                <a:lnTo>
                  <a:pt x="329" y="102421"/>
                </a:lnTo>
                <a:lnTo>
                  <a:pt x="0" y="110177"/>
                </a:lnTo>
                <a:lnTo>
                  <a:pt x="1051" y="116617"/>
                </a:lnTo>
                <a:lnTo>
                  <a:pt x="3022" y="122181"/>
                </a:lnTo>
                <a:lnTo>
                  <a:pt x="5605" y="127159"/>
                </a:lnTo>
                <a:lnTo>
                  <a:pt x="7327" y="131749"/>
                </a:lnTo>
                <a:lnTo>
                  <a:pt x="8475" y="136078"/>
                </a:lnTo>
                <a:lnTo>
                  <a:pt x="9242" y="140235"/>
                </a:lnTo>
                <a:lnTo>
                  <a:pt x="11022" y="143006"/>
                </a:lnTo>
                <a:lnTo>
                  <a:pt x="13478" y="144853"/>
                </a:lnTo>
                <a:lnTo>
                  <a:pt x="20479" y="147818"/>
                </a:lnTo>
                <a:lnTo>
                  <a:pt x="22323" y="146791"/>
                </a:lnTo>
                <a:lnTo>
                  <a:pt x="27760" y="142263"/>
                </a:lnTo>
                <a:lnTo>
                  <a:pt x="30987" y="140548"/>
                </a:lnTo>
                <a:lnTo>
                  <a:pt x="34409" y="139405"/>
                </a:lnTo>
                <a:lnTo>
                  <a:pt x="37960" y="138642"/>
                </a:lnTo>
                <a:lnTo>
                  <a:pt x="40328" y="136864"/>
                </a:lnTo>
                <a:lnTo>
                  <a:pt x="41906" y="134408"/>
                </a:lnTo>
                <a:lnTo>
                  <a:pt x="42959" y="131502"/>
                </a:lnTo>
                <a:lnTo>
                  <a:pt x="44930" y="129563"/>
                </a:lnTo>
                <a:lnTo>
                  <a:pt x="47514" y="128272"/>
                </a:lnTo>
                <a:lnTo>
                  <a:pt x="50507" y="127410"/>
                </a:lnTo>
                <a:lnTo>
                  <a:pt x="53772" y="125566"/>
                </a:lnTo>
                <a:lnTo>
                  <a:pt x="57219" y="123066"/>
                </a:lnTo>
                <a:lnTo>
                  <a:pt x="60786" y="120130"/>
                </a:lnTo>
                <a:lnTo>
                  <a:pt x="63165" y="116903"/>
                </a:lnTo>
                <a:lnTo>
                  <a:pt x="65808" y="109930"/>
                </a:lnTo>
                <a:lnTo>
                  <a:pt x="67783" y="105023"/>
                </a:lnTo>
                <a:lnTo>
                  <a:pt x="70369" y="99211"/>
                </a:lnTo>
                <a:lnTo>
                  <a:pt x="73364" y="92797"/>
                </a:lnTo>
                <a:lnTo>
                  <a:pt x="89714" y="59498"/>
                </a:lnTo>
                <a:lnTo>
                  <a:pt x="93880" y="49811"/>
                </a:lnTo>
                <a:lnTo>
                  <a:pt x="96658" y="42083"/>
                </a:lnTo>
                <a:lnTo>
                  <a:pt x="98509" y="35661"/>
                </a:lnTo>
                <a:lnTo>
                  <a:pt x="101014" y="31380"/>
                </a:lnTo>
                <a:lnTo>
                  <a:pt x="103953" y="28526"/>
                </a:lnTo>
                <a:lnTo>
                  <a:pt x="107183" y="26623"/>
                </a:lnTo>
                <a:lnTo>
                  <a:pt x="109336" y="26624"/>
                </a:lnTo>
                <a:lnTo>
                  <a:pt x="110772" y="27896"/>
                </a:lnTo>
                <a:lnTo>
                  <a:pt x="113474" y="33876"/>
                </a:lnTo>
                <a:lnTo>
                  <a:pt x="113593" y="40205"/>
                </a:lnTo>
                <a:lnTo>
                  <a:pt x="113628" y="50124"/>
                </a:lnTo>
                <a:lnTo>
                  <a:pt x="114903" y="56262"/>
                </a:lnTo>
                <a:lnTo>
                  <a:pt x="117022" y="64164"/>
                </a:lnTo>
                <a:lnTo>
                  <a:pt x="122765" y="83103"/>
                </a:lnTo>
                <a:lnTo>
                  <a:pt x="129549" y="104221"/>
                </a:lnTo>
                <a:lnTo>
                  <a:pt x="131867" y="115187"/>
                </a:lnTo>
                <a:lnTo>
                  <a:pt x="133413" y="126307"/>
                </a:lnTo>
                <a:lnTo>
                  <a:pt x="134442" y="137530"/>
                </a:lnTo>
                <a:lnTo>
                  <a:pt x="135129" y="147553"/>
                </a:lnTo>
                <a:lnTo>
                  <a:pt x="135587" y="156774"/>
                </a:lnTo>
                <a:lnTo>
                  <a:pt x="136231" y="178501"/>
                </a:lnTo>
                <a:lnTo>
                  <a:pt x="136467" y="201317"/>
                </a:lnTo>
                <a:lnTo>
                  <a:pt x="136502" y="233950"/>
                </a:lnTo>
                <a:lnTo>
                  <a:pt x="137772" y="235962"/>
                </a:lnTo>
                <a:lnTo>
                  <a:pt x="139888" y="237304"/>
                </a:lnTo>
                <a:lnTo>
                  <a:pt x="147932" y="2399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54"/>
          <p:cNvSpPr/>
          <p:nvPr/>
        </p:nvSpPr>
        <p:spPr>
          <a:xfrm>
            <a:off x="8492532" y="3943350"/>
            <a:ext cx="91245" cy="147784"/>
          </a:xfrm>
          <a:custGeom>
            <a:avLst/>
            <a:gdLst/>
            <a:ahLst/>
            <a:cxnLst/>
            <a:rect l="0" t="0" r="0" b="0"/>
            <a:pathLst>
              <a:path w="91245" h="147784">
                <a:moveTo>
                  <a:pt x="22818" y="0"/>
                </a:moveTo>
                <a:lnTo>
                  <a:pt x="22818" y="15909"/>
                </a:lnTo>
                <a:lnTo>
                  <a:pt x="21548" y="19496"/>
                </a:lnTo>
                <a:lnTo>
                  <a:pt x="19431" y="23157"/>
                </a:lnTo>
                <a:lnTo>
                  <a:pt x="16750" y="26868"/>
                </a:lnTo>
                <a:lnTo>
                  <a:pt x="14962" y="30612"/>
                </a:lnTo>
                <a:lnTo>
                  <a:pt x="13771" y="34378"/>
                </a:lnTo>
                <a:lnTo>
                  <a:pt x="12976" y="38158"/>
                </a:lnTo>
                <a:lnTo>
                  <a:pt x="12446" y="41949"/>
                </a:lnTo>
                <a:lnTo>
                  <a:pt x="12093" y="45746"/>
                </a:lnTo>
                <a:lnTo>
                  <a:pt x="11858" y="49547"/>
                </a:lnTo>
                <a:lnTo>
                  <a:pt x="10431" y="55891"/>
                </a:lnTo>
                <a:lnTo>
                  <a:pt x="8211" y="63930"/>
                </a:lnTo>
                <a:lnTo>
                  <a:pt x="1588" y="86005"/>
                </a:lnTo>
                <a:lnTo>
                  <a:pt x="1044" y="89087"/>
                </a:lnTo>
                <a:lnTo>
                  <a:pt x="682" y="92411"/>
                </a:lnTo>
                <a:lnTo>
                  <a:pt x="440" y="95897"/>
                </a:lnTo>
                <a:lnTo>
                  <a:pt x="279" y="99491"/>
                </a:lnTo>
                <a:lnTo>
                  <a:pt x="100" y="106871"/>
                </a:lnTo>
                <a:lnTo>
                  <a:pt x="0" y="124234"/>
                </a:lnTo>
                <a:lnTo>
                  <a:pt x="1256" y="129813"/>
                </a:lnTo>
                <a:lnTo>
                  <a:pt x="3363" y="134801"/>
                </a:lnTo>
                <a:lnTo>
                  <a:pt x="6038" y="139398"/>
                </a:lnTo>
                <a:lnTo>
                  <a:pt x="9090" y="142461"/>
                </a:lnTo>
                <a:lnTo>
                  <a:pt x="12397" y="144504"/>
                </a:lnTo>
                <a:lnTo>
                  <a:pt x="15871" y="145866"/>
                </a:lnTo>
                <a:lnTo>
                  <a:pt x="19456" y="146774"/>
                </a:lnTo>
                <a:lnTo>
                  <a:pt x="23117" y="147379"/>
                </a:lnTo>
                <a:lnTo>
                  <a:pt x="26827" y="147783"/>
                </a:lnTo>
                <a:lnTo>
                  <a:pt x="31840" y="146782"/>
                </a:lnTo>
                <a:lnTo>
                  <a:pt x="37723" y="144844"/>
                </a:lnTo>
                <a:lnTo>
                  <a:pt x="44184" y="142282"/>
                </a:lnTo>
                <a:lnTo>
                  <a:pt x="49762" y="139305"/>
                </a:lnTo>
                <a:lnTo>
                  <a:pt x="54750" y="136050"/>
                </a:lnTo>
                <a:lnTo>
                  <a:pt x="65815" y="127768"/>
                </a:lnTo>
                <a:lnTo>
                  <a:pt x="67991" y="125818"/>
                </a:lnTo>
                <a:lnTo>
                  <a:pt x="78140" y="116067"/>
                </a:lnTo>
                <a:lnTo>
                  <a:pt x="80019" y="112938"/>
                </a:lnTo>
                <a:lnTo>
                  <a:pt x="82542" y="108311"/>
                </a:lnTo>
                <a:lnTo>
                  <a:pt x="85494" y="102688"/>
                </a:lnTo>
                <a:lnTo>
                  <a:pt x="87462" y="96398"/>
                </a:lnTo>
                <a:lnTo>
                  <a:pt x="88774" y="89665"/>
                </a:lnTo>
                <a:lnTo>
                  <a:pt x="89648" y="82637"/>
                </a:lnTo>
                <a:lnTo>
                  <a:pt x="90232" y="76681"/>
                </a:lnTo>
                <a:lnTo>
                  <a:pt x="90620" y="71440"/>
                </a:lnTo>
                <a:lnTo>
                  <a:pt x="90879" y="66676"/>
                </a:lnTo>
                <a:lnTo>
                  <a:pt x="91167" y="57997"/>
                </a:lnTo>
                <a:lnTo>
                  <a:pt x="91244" y="53905"/>
                </a:lnTo>
                <a:lnTo>
                  <a:pt x="90025" y="49906"/>
                </a:lnTo>
                <a:lnTo>
                  <a:pt x="87943" y="45971"/>
                </a:lnTo>
                <a:lnTo>
                  <a:pt x="85284" y="42077"/>
                </a:lnTo>
                <a:lnTo>
                  <a:pt x="83512" y="38211"/>
                </a:lnTo>
                <a:lnTo>
                  <a:pt x="82330" y="34364"/>
                </a:lnTo>
                <a:lnTo>
                  <a:pt x="81543" y="30529"/>
                </a:lnTo>
                <a:lnTo>
                  <a:pt x="81018" y="26703"/>
                </a:lnTo>
                <a:lnTo>
                  <a:pt x="80667" y="22881"/>
                </a:lnTo>
                <a:lnTo>
                  <a:pt x="80434" y="19064"/>
                </a:lnTo>
                <a:lnTo>
                  <a:pt x="77738" y="15249"/>
                </a:lnTo>
                <a:lnTo>
                  <a:pt x="73401" y="11436"/>
                </a:lnTo>
                <a:lnTo>
                  <a:pt x="5710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55"/>
          <p:cNvSpPr/>
          <p:nvPr/>
        </p:nvSpPr>
        <p:spPr>
          <a:xfrm>
            <a:off x="8748898" y="3931975"/>
            <a:ext cx="120782" cy="217115"/>
          </a:xfrm>
          <a:custGeom>
            <a:avLst/>
            <a:gdLst/>
            <a:ahLst/>
            <a:cxnLst/>
            <a:rect l="0" t="0" r="0" b="0"/>
            <a:pathLst>
              <a:path w="120782" h="217115">
                <a:moveTo>
                  <a:pt x="109352" y="45664"/>
                </a:moveTo>
                <a:lnTo>
                  <a:pt x="99510" y="25982"/>
                </a:lnTo>
                <a:lnTo>
                  <a:pt x="98627" y="20830"/>
                </a:lnTo>
                <a:lnTo>
                  <a:pt x="98392" y="17678"/>
                </a:lnTo>
                <a:lnTo>
                  <a:pt x="96965" y="14307"/>
                </a:lnTo>
                <a:lnTo>
                  <a:pt x="94745" y="10789"/>
                </a:lnTo>
                <a:lnTo>
                  <a:pt x="88122" y="2087"/>
                </a:lnTo>
                <a:lnTo>
                  <a:pt x="86308" y="1373"/>
                </a:lnTo>
                <a:lnTo>
                  <a:pt x="83829" y="897"/>
                </a:lnTo>
                <a:lnTo>
                  <a:pt x="80907" y="579"/>
                </a:lnTo>
                <a:lnTo>
                  <a:pt x="77688" y="367"/>
                </a:lnTo>
                <a:lnTo>
                  <a:pt x="74273" y="227"/>
                </a:lnTo>
                <a:lnTo>
                  <a:pt x="67091" y="70"/>
                </a:lnTo>
                <a:lnTo>
                  <a:pt x="59665" y="0"/>
                </a:lnTo>
                <a:lnTo>
                  <a:pt x="55907" y="1252"/>
                </a:lnTo>
                <a:lnTo>
                  <a:pt x="52133" y="3356"/>
                </a:lnTo>
                <a:lnTo>
                  <a:pt x="43016" y="9791"/>
                </a:lnTo>
                <a:lnTo>
                  <a:pt x="40998" y="11588"/>
                </a:lnTo>
                <a:lnTo>
                  <a:pt x="35369" y="16973"/>
                </a:lnTo>
                <a:lnTo>
                  <a:pt x="32090" y="18917"/>
                </a:lnTo>
                <a:lnTo>
                  <a:pt x="28633" y="20213"/>
                </a:lnTo>
                <a:lnTo>
                  <a:pt x="25059" y="21077"/>
                </a:lnTo>
                <a:lnTo>
                  <a:pt x="22677" y="22923"/>
                </a:lnTo>
                <a:lnTo>
                  <a:pt x="21089" y="25423"/>
                </a:lnTo>
                <a:lnTo>
                  <a:pt x="20029" y="28360"/>
                </a:lnTo>
                <a:lnTo>
                  <a:pt x="18054" y="31588"/>
                </a:lnTo>
                <a:lnTo>
                  <a:pt x="15467" y="35011"/>
                </a:lnTo>
                <a:lnTo>
                  <a:pt x="12471" y="38562"/>
                </a:lnTo>
                <a:lnTo>
                  <a:pt x="10475" y="42199"/>
                </a:lnTo>
                <a:lnTo>
                  <a:pt x="9144" y="45894"/>
                </a:lnTo>
                <a:lnTo>
                  <a:pt x="7007" y="54882"/>
                </a:lnTo>
                <a:lnTo>
                  <a:pt x="5562" y="58160"/>
                </a:lnTo>
                <a:lnTo>
                  <a:pt x="570" y="68574"/>
                </a:lnTo>
                <a:lnTo>
                  <a:pt x="0" y="74908"/>
                </a:lnTo>
                <a:lnTo>
                  <a:pt x="891" y="81670"/>
                </a:lnTo>
                <a:lnTo>
                  <a:pt x="2754" y="88718"/>
                </a:lnTo>
                <a:lnTo>
                  <a:pt x="3997" y="94687"/>
                </a:lnTo>
                <a:lnTo>
                  <a:pt x="4825" y="99936"/>
                </a:lnTo>
                <a:lnTo>
                  <a:pt x="5377" y="104706"/>
                </a:lnTo>
                <a:lnTo>
                  <a:pt x="7015" y="107885"/>
                </a:lnTo>
                <a:lnTo>
                  <a:pt x="9377" y="110005"/>
                </a:lnTo>
                <a:lnTo>
                  <a:pt x="12223" y="111418"/>
                </a:lnTo>
                <a:lnTo>
                  <a:pt x="15389" y="112360"/>
                </a:lnTo>
                <a:lnTo>
                  <a:pt x="18769" y="112988"/>
                </a:lnTo>
                <a:lnTo>
                  <a:pt x="22294" y="113407"/>
                </a:lnTo>
                <a:lnTo>
                  <a:pt x="24643" y="112416"/>
                </a:lnTo>
                <a:lnTo>
                  <a:pt x="26209" y="110486"/>
                </a:lnTo>
                <a:lnTo>
                  <a:pt x="27253" y="107928"/>
                </a:lnTo>
                <a:lnTo>
                  <a:pt x="29219" y="106224"/>
                </a:lnTo>
                <a:lnTo>
                  <a:pt x="31800" y="105087"/>
                </a:lnTo>
                <a:lnTo>
                  <a:pt x="34791" y="104330"/>
                </a:lnTo>
                <a:lnTo>
                  <a:pt x="38054" y="102555"/>
                </a:lnTo>
                <a:lnTo>
                  <a:pt x="41500" y="100101"/>
                </a:lnTo>
                <a:lnTo>
                  <a:pt x="50088" y="93106"/>
                </a:lnTo>
                <a:lnTo>
                  <a:pt x="52063" y="91262"/>
                </a:lnTo>
                <a:lnTo>
                  <a:pt x="57643" y="85827"/>
                </a:lnTo>
                <a:lnTo>
                  <a:pt x="60909" y="81330"/>
                </a:lnTo>
                <a:lnTo>
                  <a:pt x="64357" y="75791"/>
                </a:lnTo>
                <a:lnTo>
                  <a:pt x="67925" y="69559"/>
                </a:lnTo>
                <a:lnTo>
                  <a:pt x="78663" y="49088"/>
                </a:lnTo>
                <a:lnTo>
                  <a:pt x="94118" y="18824"/>
                </a:lnTo>
                <a:lnTo>
                  <a:pt x="95386" y="15071"/>
                </a:lnTo>
                <a:lnTo>
                  <a:pt x="96231" y="11299"/>
                </a:lnTo>
                <a:lnTo>
                  <a:pt x="96795" y="7514"/>
                </a:lnTo>
                <a:lnTo>
                  <a:pt x="98441" y="4991"/>
                </a:lnTo>
                <a:lnTo>
                  <a:pt x="100808" y="3309"/>
                </a:lnTo>
                <a:lnTo>
                  <a:pt x="107664" y="609"/>
                </a:lnTo>
                <a:lnTo>
                  <a:pt x="108226" y="1657"/>
                </a:lnTo>
                <a:lnTo>
                  <a:pt x="108852" y="6209"/>
                </a:lnTo>
                <a:lnTo>
                  <a:pt x="109130" y="12466"/>
                </a:lnTo>
                <a:lnTo>
                  <a:pt x="109286" y="23128"/>
                </a:lnTo>
                <a:lnTo>
                  <a:pt x="109352" y="84472"/>
                </a:lnTo>
                <a:lnTo>
                  <a:pt x="110621" y="93126"/>
                </a:lnTo>
                <a:lnTo>
                  <a:pt x="112737" y="101436"/>
                </a:lnTo>
                <a:lnTo>
                  <a:pt x="115419" y="109515"/>
                </a:lnTo>
                <a:lnTo>
                  <a:pt x="117207" y="116172"/>
                </a:lnTo>
                <a:lnTo>
                  <a:pt x="118398" y="121879"/>
                </a:lnTo>
                <a:lnTo>
                  <a:pt x="119193" y="126954"/>
                </a:lnTo>
                <a:lnTo>
                  <a:pt x="119722" y="131608"/>
                </a:lnTo>
                <a:lnTo>
                  <a:pt x="120076" y="135980"/>
                </a:lnTo>
                <a:lnTo>
                  <a:pt x="120311" y="140165"/>
                </a:lnTo>
                <a:lnTo>
                  <a:pt x="120719" y="196053"/>
                </a:lnTo>
                <a:lnTo>
                  <a:pt x="120781" y="21711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56"/>
          <p:cNvSpPr/>
          <p:nvPr/>
        </p:nvSpPr>
        <p:spPr>
          <a:xfrm>
            <a:off x="8972562" y="3897909"/>
            <a:ext cx="113868" cy="194010"/>
          </a:xfrm>
          <a:custGeom>
            <a:avLst/>
            <a:gdLst/>
            <a:ahLst/>
            <a:cxnLst/>
            <a:rect l="0" t="0" r="0" b="0"/>
            <a:pathLst>
              <a:path w="113868" h="194010">
                <a:moveTo>
                  <a:pt x="34278" y="34011"/>
                </a:moveTo>
                <a:lnTo>
                  <a:pt x="28210" y="40078"/>
                </a:lnTo>
                <a:lnTo>
                  <a:pt x="26422" y="44406"/>
                </a:lnTo>
                <a:lnTo>
                  <a:pt x="25230" y="49831"/>
                </a:lnTo>
                <a:lnTo>
                  <a:pt x="24436" y="55987"/>
                </a:lnTo>
                <a:lnTo>
                  <a:pt x="22637" y="61362"/>
                </a:lnTo>
                <a:lnTo>
                  <a:pt x="20167" y="66214"/>
                </a:lnTo>
                <a:lnTo>
                  <a:pt x="17250" y="70720"/>
                </a:lnTo>
                <a:lnTo>
                  <a:pt x="15306" y="74993"/>
                </a:lnTo>
                <a:lnTo>
                  <a:pt x="14010" y="79112"/>
                </a:lnTo>
                <a:lnTo>
                  <a:pt x="13146" y="83129"/>
                </a:lnTo>
                <a:lnTo>
                  <a:pt x="12570" y="87076"/>
                </a:lnTo>
                <a:lnTo>
                  <a:pt x="12185" y="90977"/>
                </a:lnTo>
                <a:lnTo>
                  <a:pt x="11929" y="94848"/>
                </a:lnTo>
                <a:lnTo>
                  <a:pt x="10489" y="98699"/>
                </a:lnTo>
                <a:lnTo>
                  <a:pt x="8258" y="102536"/>
                </a:lnTo>
                <a:lnTo>
                  <a:pt x="5501" y="106364"/>
                </a:lnTo>
                <a:lnTo>
                  <a:pt x="3663" y="110186"/>
                </a:lnTo>
                <a:lnTo>
                  <a:pt x="2439" y="114005"/>
                </a:lnTo>
                <a:lnTo>
                  <a:pt x="1622" y="117820"/>
                </a:lnTo>
                <a:lnTo>
                  <a:pt x="1077" y="121633"/>
                </a:lnTo>
                <a:lnTo>
                  <a:pt x="714" y="125446"/>
                </a:lnTo>
                <a:lnTo>
                  <a:pt x="471" y="129257"/>
                </a:lnTo>
                <a:lnTo>
                  <a:pt x="203" y="136879"/>
                </a:lnTo>
                <a:lnTo>
                  <a:pt x="30" y="152120"/>
                </a:lnTo>
                <a:lnTo>
                  <a:pt x="0" y="169618"/>
                </a:lnTo>
                <a:lnTo>
                  <a:pt x="1266" y="175216"/>
                </a:lnTo>
                <a:lnTo>
                  <a:pt x="3380" y="180217"/>
                </a:lnTo>
                <a:lnTo>
                  <a:pt x="9830" y="191302"/>
                </a:lnTo>
                <a:lnTo>
                  <a:pt x="11629" y="192211"/>
                </a:lnTo>
                <a:lnTo>
                  <a:pt x="14098" y="192818"/>
                </a:lnTo>
                <a:lnTo>
                  <a:pt x="21120" y="193791"/>
                </a:lnTo>
                <a:lnTo>
                  <a:pt x="22965" y="193871"/>
                </a:lnTo>
                <a:lnTo>
                  <a:pt x="31631" y="193983"/>
                </a:lnTo>
                <a:lnTo>
                  <a:pt x="38605" y="194009"/>
                </a:lnTo>
                <a:lnTo>
                  <a:pt x="42242" y="192746"/>
                </a:lnTo>
                <a:lnTo>
                  <a:pt x="45937" y="190634"/>
                </a:lnTo>
                <a:lnTo>
                  <a:pt x="49671" y="187957"/>
                </a:lnTo>
                <a:lnTo>
                  <a:pt x="55969" y="182361"/>
                </a:lnTo>
                <a:lnTo>
                  <a:pt x="73129" y="165984"/>
                </a:lnTo>
                <a:lnTo>
                  <a:pt x="81768" y="155013"/>
                </a:lnTo>
                <a:lnTo>
                  <a:pt x="90068" y="142619"/>
                </a:lnTo>
                <a:lnTo>
                  <a:pt x="109504" y="110497"/>
                </a:lnTo>
                <a:lnTo>
                  <a:pt x="111098" y="105322"/>
                </a:lnTo>
                <a:lnTo>
                  <a:pt x="112161" y="99331"/>
                </a:lnTo>
                <a:lnTo>
                  <a:pt x="112870" y="92798"/>
                </a:lnTo>
                <a:lnTo>
                  <a:pt x="113342" y="83362"/>
                </a:lnTo>
                <a:lnTo>
                  <a:pt x="113867" y="59331"/>
                </a:lnTo>
                <a:lnTo>
                  <a:pt x="112737" y="48351"/>
                </a:lnTo>
                <a:lnTo>
                  <a:pt x="110714" y="38491"/>
                </a:lnTo>
                <a:lnTo>
                  <a:pt x="108095" y="29378"/>
                </a:lnTo>
                <a:lnTo>
                  <a:pt x="105080" y="22032"/>
                </a:lnTo>
                <a:lnTo>
                  <a:pt x="101799" y="15865"/>
                </a:lnTo>
                <a:lnTo>
                  <a:pt x="93476" y="2910"/>
                </a:lnTo>
                <a:lnTo>
                  <a:pt x="91524" y="1846"/>
                </a:lnTo>
                <a:lnTo>
                  <a:pt x="88952" y="1138"/>
                </a:lnTo>
                <a:lnTo>
                  <a:pt x="85967" y="665"/>
                </a:lnTo>
                <a:lnTo>
                  <a:pt x="82707" y="350"/>
                </a:lnTo>
                <a:lnTo>
                  <a:pt x="79264" y="141"/>
                </a:lnTo>
                <a:lnTo>
                  <a:pt x="75698" y="0"/>
                </a:lnTo>
                <a:lnTo>
                  <a:pt x="73322" y="1177"/>
                </a:lnTo>
                <a:lnTo>
                  <a:pt x="71737" y="3231"/>
                </a:lnTo>
                <a:lnTo>
                  <a:pt x="68567" y="111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57"/>
          <p:cNvSpPr/>
          <p:nvPr/>
        </p:nvSpPr>
        <p:spPr>
          <a:xfrm>
            <a:off x="8755566" y="4395651"/>
            <a:ext cx="136975" cy="256359"/>
          </a:xfrm>
          <a:custGeom>
            <a:avLst/>
            <a:gdLst/>
            <a:ahLst/>
            <a:cxnLst/>
            <a:rect l="0" t="0" r="0" b="0"/>
            <a:pathLst>
              <a:path w="136975" h="256359">
                <a:moveTo>
                  <a:pt x="114113" y="39188"/>
                </a:moveTo>
                <a:lnTo>
                  <a:pt x="108046" y="27053"/>
                </a:lnTo>
                <a:lnTo>
                  <a:pt x="104988" y="22208"/>
                </a:lnTo>
                <a:lnTo>
                  <a:pt x="101680" y="17708"/>
                </a:lnTo>
                <a:lnTo>
                  <a:pt x="98205" y="13438"/>
                </a:lnTo>
                <a:lnTo>
                  <a:pt x="93348" y="9322"/>
                </a:lnTo>
                <a:lnTo>
                  <a:pt x="87570" y="5307"/>
                </a:lnTo>
                <a:lnTo>
                  <a:pt x="81178" y="1361"/>
                </a:lnTo>
                <a:lnTo>
                  <a:pt x="74376" y="0"/>
                </a:lnTo>
                <a:lnTo>
                  <a:pt x="67302" y="363"/>
                </a:lnTo>
                <a:lnTo>
                  <a:pt x="60046" y="1875"/>
                </a:lnTo>
                <a:lnTo>
                  <a:pt x="53938" y="2883"/>
                </a:lnTo>
                <a:lnTo>
                  <a:pt x="48597" y="3555"/>
                </a:lnTo>
                <a:lnTo>
                  <a:pt x="43765" y="4002"/>
                </a:lnTo>
                <a:lnTo>
                  <a:pt x="39275" y="5571"/>
                </a:lnTo>
                <a:lnTo>
                  <a:pt x="35011" y="7887"/>
                </a:lnTo>
                <a:lnTo>
                  <a:pt x="30899" y="10701"/>
                </a:lnTo>
                <a:lnTo>
                  <a:pt x="28157" y="13846"/>
                </a:lnTo>
                <a:lnTo>
                  <a:pt x="26329" y="17214"/>
                </a:lnTo>
                <a:lnTo>
                  <a:pt x="25110" y="20729"/>
                </a:lnTo>
                <a:lnTo>
                  <a:pt x="23029" y="24342"/>
                </a:lnTo>
                <a:lnTo>
                  <a:pt x="20370" y="28021"/>
                </a:lnTo>
                <a:lnTo>
                  <a:pt x="17327" y="31743"/>
                </a:lnTo>
                <a:lnTo>
                  <a:pt x="14030" y="35495"/>
                </a:lnTo>
                <a:lnTo>
                  <a:pt x="10561" y="39266"/>
                </a:lnTo>
                <a:lnTo>
                  <a:pt x="6978" y="43050"/>
                </a:lnTo>
                <a:lnTo>
                  <a:pt x="4590" y="49383"/>
                </a:lnTo>
                <a:lnTo>
                  <a:pt x="2998" y="57415"/>
                </a:lnTo>
                <a:lnTo>
                  <a:pt x="1936" y="66580"/>
                </a:lnTo>
                <a:lnTo>
                  <a:pt x="1229" y="76499"/>
                </a:lnTo>
                <a:lnTo>
                  <a:pt x="757" y="86922"/>
                </a:lnTo>
                <a:lnTo>
                  <a:pt x="0" y="112823"/>
                </a:lnTo>
                <a:lnTo>
                  <a:pt x="1208" y="114948"/>
                </a:lnTo>
                <a:lnTo>
                  <a:pt x="3283" y="116365"/>
                </a:lnTo>
                <a:lnTo>
                  <a:pt x="5937" y="117309"/>
                </a:lnTo>
                <a:lnTo>
                  <a:pt x="7706" y="116669"/>
                </a:lnTo>
                <a:lnTo>
                  <a:pt x="8885" y="114972"/>
                </a:lnTo>
                <a:lnTo>
                  <a:pt x="9671" y="112571"/>
                </a:lnTo>
                <a:lnTo>
                  <a:pt x="12736" y="109700"/>
                </a:lnTo>
                <a:lnTo>
                  <a:pt x="17318" y="106516"/>
                </a:lnTo>
                <a:lnTo>
                  <a:pt x="22913" y="103124"/>
                </a:lnTo>
                <a:lnTo>
                  <a:pt x="27914" y="99592"/>
                </a:lnTo>
                <a:lnTo>
                  <a:pt x="32517" y="95968"/>
                </a:lnTo>
                <a:lnTo>
                  <a:pt x="36856" y="92281"/>
                </a:lnTo>
                <a:lnTo>
                  <a:pt x="41018" y="88553"/>
                </a:lnTo>
                <a:lnTo>
                  <a:pt x="49030" y="81025"/>
                </a:lnTo>
                <a:lnTo>
                  <a:pt x="68352" y="62039"/>
                </a:lnTo>
                <a:lnTo>
                  <a:pt x="72176" y="58232"/>
                </a:lnTo>
                <a:lnTo>
                  <a:pt x="74725" y="54424"/>
                </a:lnTo>
                <a:lnTo>
                  <a:pt x="77557" y="46806"/>
                </a:lnTo>
                <a:lnTo>
                  <a:pt x="79583" y="42997"/>
                </a:lnTo>
                <a:lnTo>
                  <a:pt x="82203" y="39187"/>
                </a:lnTo>
                <a:lnTo>
                  <a:pt x="89466" y="30016"/>
                </a:lnTo>
                <a:lnTo>
                  <a:pt x="91331" y="27994"/>
                </a:lnTo>
                <a:lnTo>
                  <a:pt x="96791" y="22360"/>
                </a:lnTo>
                <a:lnTo>
                  <a:pt x="98756" y="19079"/>
                </a:lnTo>
                <a:lnTo>
                  <a:pt x="100938" y="12048"/>
                </a:lnTo>
                <a:lnTo>
                  <a:pt x="101520" y="10935"/>
                </a:lnTo>
                <a:lnTo>
                  <a:pt x="101908" y="11463"/>
                </a:lnTo>
                <a:lnTo>
                  <a:pt x="102454" y="18273"/>
                </a:lnTo>
                <a:lnTo>
                  <a:pt x="102530" y="21435"/>
                </a:lnTo>
                <a:lnTo>
                  <a:pt x="103851" y="23543"/>
                </a:lnTo>
                <a:lnTo>
                  <a:pt x="106002" y="24948"/>
                </a:lnTo>
                <a:lnTo>
                  <a:pt x="108706" y="25885"/>
                </a:lnTo>
                <a:lnTo>
                  <a:pt x="110509" y="27779"/>
                </a:lnTo>
                <a:lnTo>
                  <a:pt x="111710" y="30312"/>
                </a:lnTo>
                <a:lnTo>
                  <a:pt x="112512" y="33271"/>
                </a:lnTo>
                <a:lnTo>
                  <a:pt x="119706" y="55638"/>
                </a:lnTo>
                <a:lnTo>
                  <a:pt x="121652" y="65395"/>
                </a:lnTo>
                <a:lnTo>
                  <a:pt x="122950" y="75710"/>
                </a:lnTo>
                <a:lnTo>
                  <a:pt x="124391" y="94790"/>
                </a:lnTo>
                <a:lnTo>
                  <a:pt x="125031" y="107503"/>
                </a:lnTo>
                <a:lnTo>
                  <a:pt x="125316" y="120774"/>
                </a:lnTo>
                <a:lnTo>
                  <a:pt x="125543" y="252265"/>
                </a:lnTo>
                <a:lnTo>
                  <a:pt x="136974" y="2563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58"/>
          <p:cNvSpPr/>
          <p:nvPr/>
        </p:nvSpPr>
        <p:spPr>
          <a:xfrm>
            <a:off x="9006882" y="4366934"/>
            <a:ext cx="113716" cy="216294"/>
          </a:xfrm>
          <a:custGeom>
            <a:avLst/>
            <a:gdLst/>
            <a:ahLst/>
            <a:cxnLst/>
            <a:rect l="0" t="0" r="0" b="0"/>
            <a:pathLst>
              <a:path w="113716" h="216294">
                <a:moveTo>
                  <a:pt x="22818" y="22185"/>
                </a:moveTo>
                <a:lnTo>
                  <a:pt x="16750" y="28253"/>
                </a:lnTo>
                <a:lnTo>
                  <a:pt x="14962" y="32581"/>
                </a:lnTo>
                <a:lnTo>
                  <a:pt x="13771" y="38006"/>
                </a:lnTo>
                <a:lnTo>
                  <a:pt x="12976" y="44162"/>
                </a:lnTo>
                <a:lnTo>
                  <a:pt x="12446" y="50806"/>
                </a:lnTo>
                <a:lnTo>
                  <a:pt x="12093" y="57776"/>
                </a:lnTo>
                <a:lnTo>
                  <a:pt x="11858" y="64962"/>
                </a:lnTo>
                <a:lnTo>
                  <a:pt x="10431" y="76104"/>
                </a:lnTo>
                <a:lnTo>
                  <a:pt x="8211" y="89881"/>
                </a:lnTo>
                <a:lnTo>
                  <a:pt x="5459" y="105416"/>
                </a:lnTo>
                <a:lnTo>
                  <a:pt x="3626" y="117042"/>
                </a:lnTo>
                <a:lnTo>
                  <a:pt x="2402" y="126063"/>
                </a:lnTo>
                <a:lnTo>
                  <a:pt x="1588" y="133347"/>
                </a:lnTo>
                <a:lnTo>
                  <a:pt x="1044" y="139473"/>
                </a:lnTo>
                <a:lnTo>
                  <a:pt x="682" y="144827"/>
                </a:lnTo>
                <a:lnTo>
                  <a:pt x="440" y="149667"/>
                </a:lnTo>
                <a:lnTo>
                  <a:pt x="172" y="161817"/>
                </a:lnTo>
                <a:lnTo>
                  <a:pt x="0" y="184246"/>
                </a:lnTo>
                <a:lnTo>
                  <a:pt x="1256" y="188646"/>
                </a:lnTo>
                <a:lnTo>
                  <a:pt x="3363" y="192849"/>
                </a:lnTo>
                <a:lnTo>
                  <a:pt x="6038" y="196921"/>
                </a:lnTo>
                <a:lnTo>
                  <a:pt x="7821" y="200906"/>
                </a:lnTo>
                <a:lnTo>
                  <a:pt x="9010" y="204832"/>
                </a:lnTo>
                <a:lnTo>
                  <a:pt x="9802" y="208720"/>
                </a:lnTo>
                <a:lnTo>
                  <a:pt x="11601" y="211312"/>
                </a:lnTo>
                <a:lnTo>
                  <a:pt x="14070" y="213040"/>
                </a:lnTo>
                <a:lnTo>
                  <a:pt x="16985" y="214192"/>
                </a:lnTo>
                <a:lnTo>
                  <a:pt x="20199" y="214959"/>
                </a:lnTo>
                <a:lnTo>
                  <a:pt x="23612" y="215471"/>
                </a:lnTo>
                <a:lnTo>
                  <a:pt x="32147" y="216293"/>
                </a:lnTo>
                <a:lnTo>
                  <a:pt x="35387" y="213821"/>
                </a:lnTo>
                <a:lnTo>
                  <a:pt x="40087" y="209632"/>
                </a:lnTo>
                <a:lnTo>
                  <a:pt x="45760" y="204300"/>
                </a:lnTo>
                <a:lnTo>
                  <a:pt x="50813" y="198205"/>
                </a:lnTo>
                <a:lnTo>
                  <a:pt x="55451" y="191602"/>
                </a:lnTo>
                <a:lnTo>
                  <a:pt x="65261" y="176222"/>
                </a:lnTo>
                <a:lnTo>
                  <a:pt x="78088" y="156686"/>
                </a:lnTo>
                <a:lnTo>
                  <a:pt x="83794" y="148683"/>
                </a:lnTo>
                <a:lnTo>
                  <a:pt x="88869" y="142077"/>
                </a:lnTo>
                <a:lnTo>
                  <a:pt x="93522" y="136403"/>
                </a:lnTo>
                <a:lnTo>
                  <a:pt x="96623" y="131351"/>
                </a:lnTo>
                <a:lnTo>
                  <a:pt x="98692" y="126712"/>
                </a:lnTo>
                <a:lnTo>
                  <a:pt x="100070" y="122350"/>
                </a:lnTo>
                <a:lnTo>
                  <a:pt x="102259" y="116902"/>
                </a:lnTo>
                <a:lnTo>
                  <a:pt x="104988" y="110729"/>
                </a:lnTo>
                <a:lnTo>
                  <a:pt x="108078" y="104075"/>
                </a:lnTo>
                <a:lnTo>
                  <a:pt x="110138" y="97098"/>
                </a:lnTo>
                <a:lnTo>
                  <a:pt x="111511" y="89908"/>
                </a:lnTo>
                <a:lnTo>
                  <a:pt x="112427" y="82573"/>
                </a:lnTo>
                <a:lnTo>
                  <a:pt x="113037" y="75144"/>
                </a:lnTo>
                <a:lnTo>
                  <a:pt x="113444" y="67651"/>
                </a:lnTo>
                <a:lnTo>
                  <a:pt x="113715" y="60116"/>
                </a:lnTo>
                <a:lnTo>
                  <a:pt x="112626" y="53822"/>
                </a:lnTo>
                <a:lnTo>
                  <a:pt x="110630" y="48357"/>
                </a:lnTo>
                <a:lnTo>
                  <a:pt x="108029" y="43443"/>
                </a:lnTo>
                <a:lnTo>
                  <a:pt x="105025" y="38897"/>
                </a:lnTo>
                <a:lnTo>
                  <a:pt x="101752" y="34596"/>
                </a:lnTo>
                <a:lnTo>
                  <a:pt x="98301" y="30459"/>
                </a:lnTo>
                <a:lnTo>
                  <a:pt x="94730" y="26431"/>
                </a:lnTo>
                <a:lnTo>
                  <a:pt x="87376" y="18569"/>
                </a:lnTo>
                <a:lnTo>
                  <a:pt x="76095" y="7003"/>
                </a:lnTo>
                <a:lnTo>
                  <a:pt x="72305" y="4444"/>
                </a:lnTo>
                <a:lnTo>
                  <a:pt x="68509" y="2738"/>
                </a:lnTo>
                <a:lnTo>
                  <a:pt x="64709" y="1600"/>
                </a:lnTo>
                <a:lnTo>
                  <a:pt x="60905" y="842"/>
                </a:lnTo>
                <a:lnTo>
                  <a:pt x="57099" y="337"/>
                </a:lnTo>
                <a:lnTo>
                  <a:pt x="53292" y="0"/>
                </a:lnTo>
                <a:lnTo>
                  <a:pt x="49483" y="1045"/>
                </a:lnTo>
                <a:lnTo>
                  <a:pt x="45675" y="3012"/>
                </a:lnTo>
                <a:lnTo>
                  <a:pt x="34247" y="107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59"/>
          <p:cNvSpPr/>
          <p:nvPr/>
        </p:nvSpPr>
        <p:spPr>
          <a:xfrm>
            <a:off x="8234827" y="4394592"/>
            <a:ext cx="143364" cy="223128"/>
          </a:xfrm>
          <a:custGeom>
            <a:avLst/>
            <a:gdLst/>
            <a:ahLst/>
            <a:cxnLst/>
            <a:rect l="0" t="0" r="0" b="0"/>
            <a:pathLst>
              <a:path w="143364" h="223128">
                <a:moveTo>
                  <a:pt x="120502" y="28817"/>
                </a:moveTo>
                <a:lnTo>
                  <a:pt x="114435" y="16682"/>
                </a:lnTo>
                <a:lnTo>
                  <a:pt x="111377" y="13107"/>
                </a:lnTo>
                <a:lnTo>
                  <a:pt x="108069" y="10724"/>
                </a:lnTo>
                <a:lnTo>
                  <a:pt x="104594" y="9135"/>
                </a:lnTo>
                <a:lnTo>
                  <a:pt x="101006" y="6806"/>
                </a:lnTo>
                <a:lnTo>
                  <a:pt x="97345" y="3983"/>
                </a:lnTo>
                <a:lnTo>
                  <a:pt x="93635" y="831"/>
                </a:lnTo>
                <a:lnTo>
                  <a:pt x="89890" y="0"/>
                </a:lnTo>
                <a:lnTo>
                  <a:pt x="86124" y="716"/>
                </a:lnTo>
                <a:lnTo>
                  <a:pt x="82344" y="2463"/>
                </a:lnTo>
                <a:lnTo>
                  <a:pt x="77284" y="3628"/>
                </a:lnTo>
                <a:lnTo>
                  <a:pt x="71369" y="4404"/>
                </a:lnTo>
                <a:lnTo>
                  <a:pt x="64887" y="4922"/>
                </a:lnTo>
                <a:lnTo>
                  <a:pt x="59296" y="6537"/>
                </a:lnTo>
                <a:lnTo>
                  <a:pt x="54298" y="8884"/>
                </a:lnTo>
                <a:lnTo>
                  <a:pt x="49696" y="11718"/>
                </a:lnTo>
                <a:lnTo>
                  <a:pt x="44088" y="16148"/>
                </a:lnTo>
                <a:lnTo>
                  <a:pt x="37810" y="21641"/>
                </a:lnTo>
                <a:lnTo>
                  <a:pt x="21618" y="36572"/>
                </a:lnTo>
                <a:lnTo>
                  <a:pt x="19019" y="40337"/>
                </a:lnTo>
                <a:lnTo>
                  <a:pt x="16018" y="45387"/>
                </a:lnTo>
                <a:lnTo>
                  <a:pt x="12746" y="51294"/>
                </a:lnTo>
                <a:lnTo>
                  <a:pt x="10565" y="56502"/>
                </a:lnTo>
                <a:lnTo>
                  <a:pt x="9111" y="61244"/>
                </a:lnTo>
                <a:lnTo>
                  <a:pt x="8141" y="65675"/>
                </a:lnTo>
                <a:lnTo>
                  <a:pt x="6225" y="71169"/>
                </a:lnTo>
                <a:lnTo>
                  <a:pt x="3677" y="77372"/>
                </a:lnTo>
                <a:lnTo>
                  <a:pt x="709" y="84047"/>
                </a:lnTo>
                <a:lnTo>
                  <a:pt x="0" y="89768"/>
                </a:lnTo>
                <a:lnTo>
                  <a:pt x="798" y="94851"/>
                </a:lnTo>
                <a:lnTo>
                  <a:pt x="2599" y="99510"/>
                </a:lnTo>
                <a:lnTo>
                  <a:pt x="3801" y="103885"/>
                </a:lnTo>
                <a:lnTo>
                  <a:pt x="4601" y="108073"/>
                </a:lnTo>
                <a:lnTo>
                  <a:pt x="5135" y="112134"/>
                </a:lnTo>
                <a:lnTo>
                  <a:pt x="6760" y="114842"/>
                </a:lnTo>
                <a:lnTo>
                  <a:pt x="9115" y="116647"/>
                </a:lnTo>
                <a:lnTo>
                  <a:pt x="15950" y="119544"/>
                </a:lnTo>
                <a:lnTo>
                  <a:pt x="19051" y="119782"/>
                </a:lnTo>
                <a:lnTo>
                  <a:pt x="23658" y="119940"/>
                </a:lnTo>
                <a:lnTo>
                  <a:pt x="49349" y="120239"/>
                </a:lnTo>
                <a:lnTo>
                  <a:pt x="52746" y="117705"/>
                </a:lnTo>
                <a:lnTo>
                  <a:pt x="57552" y="113476"/>
                </a:lnTo>
                <a:lnTo>
                  <a:pt x="69665" y="102004"/>
                </a:lnTo>
                <a:lnTo>
                  <a:pt x="83514" y="88438"/>
                </a:lnTo>
                <a:lnTo>
                  <a:pt x="88223" y="82534"/>
                </a:lnTo>
                <a:lnTo>
                  <a:pt x="91364" y="77329"/>
                </a:lnTo>
                <a:lnTo>
                  <a:pt x="93456" y="72589"/>
                </a:lnTo>
                <a:lnTo>
                  <a:pt x="97392" y="66888"/>
                </a:lnTo>
                <a:lnTo>
                  <a:pt x="102555" y="60548"/>
                </a:lnTo>
                <a:lnTo>
                  <a:pt x="108538" y="53781"/>
                </a:lnTo>
                <a:lnTo>
                  <a:pt x="118571" y="42876"/>
                </a:lnTo>
                <a:lnTo>
                  <a:pt x="123025" y="38190"/>
                </a:lnTo>
                <a:lnTo>
                  <a:pt x="125994" y="33796"/>
                </a:lnTo>
                <a:lnTo>
                  <a:pt x="127974" y="29596"/>
                </a:lnTo>
                <a:lnTo>
                  <a:pt x="129293" y="25526"/>
                </a:lnTo>
                <a:lnTo>
                  <a:pt x="130173" y="24084"/>
                </a:lnTo>
                <a:lnTo>
                  <a:pt x="130760" y="24392"/>
                </a:lnTo>
                <a:lnTo>
                  <a:pt x="131150" y="25867"/>
                </a:lnTo>
                <a:lnTo>
                  <a:pt x="131411" y="29391"/>
                </a:lnTo>
                <a:lnTo>
                  <a:pt x="131585" y="34279"/>
                </a:lnTo>
                <a:lnTo>
                  <a:pt x="131701" y="40079"/>
                </a:lnTo>
                <a:lnTo>
                  <a:pt x="130508" y="47755"/>
                </a:lnTo>
                <a:lnTo>
                  <a:pt x="128443" y="56683"/>
                </a:lnTo>
                <a:lnTo>
                  <a:pt x="125796" y="66444"/>
                </a:lnTo>
                <a:lnTo>
                  <a:pt x="124032" y="75492"/>
                </a:lnTo>
                <a:lnTo>
                  <a:pt x="122855" y="84064"/>
                </a:lnTo>
                <a:lnTo>
                  <a:pt x="122071" y="92318"/>
                </a:lnTo>
                <a:lnTo>
                  <a:pt x="121548" y="99091"/>
                </a:lnTo>
                <a:lnTo>
                  <a:pt x="121200" y="104877"/>
                </a:lnTo>
                <a:lnTo>
                  <a:pt x="120967" y="110003"/>
                </a:lnTo>
                <a:lnTo>
                  <a:pt x="120544" y="174631"/>
                </a:lnTo>
                <a:lnTo>
                  <a:pt x="121800" y="180636"/>
                </a:lnTo>
                <a:lnTo>
                  <a:pt x="123907" y="185910"/>
                </a:lnTo>
                <a:lnTo>
                  <a:pt x="126582" y="190696"/>
                </a:lnTo>
                <a:lnTo>
                  <a:pt x="128366" y="195156"/>
                </a:lnTo>
                <a:lnTo>
                  <a:pt x="129555" y="199400"/>
                </a:lnTo>
                <a:lnTo>
                  <a:pt x="130347" y="203499"/>
                </a:lnTo>
                <a:lnTo>
                  <a:pt x="130876" y="207502"/>
                </a:lnTo>
                <a:lnTo>
                  <a:pt x="131228" y="211441"/>
                </a:lnTo>
                <a:lnTo>
                  <a:pt x="131724" y="219665"/>
                </a:lnTo>
                <a:lnTo>
                  <a:pt x="143363" y="22312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60"/>
          <p:cNvSpPr/>
          <p:nvPr/>
        </p:nvSpPr>
        <p:spPr>
          <a:xfrm>
            <a:off x="8470256" y="4377689"/>
            <a:ext cx="102240" cy="204908"/>
          </a:xfrm>
          <a:custGeom>
            <a:avLst/>
            <a:gdLst/>
            <a:ahLst/>
            <a:cxnLst/>
            <a:rect l="0" t="0" r="0" b="0"/>
            <a:pathLst>
              <a:path w="102240" h="204908">
                <a:moveTo>
                  <a:pt x="45094" y="0"/>
                </a:moveTo>
                <a:lnTo>
                  <a:pt x="45094" y="12136"/>
                </a:lnTo>
                <a:lnTo>
                  <a:pt x="43824" y="15711"/>
                </a:lnTo>
                <a:lnTo>
                  <a:pt x="41707" y="18094"/>
                </a:lnTo>
                <a:lnTo>
                  <a:pt x="39026" y="19683"/>
                </a:lnTo>
                <a:lnTo>
                  <a:pt x="35968" y="24552"/>
                </a:lnTo>
                <a:lnTo>
                  <a:pt x="32660" y="31608"/>
                </a:lnTo>
                <a:lnTo>
                  <a:pt x="29184" y="40122"/>
                </a:lnTo>
                <a:lnTo>
                  <a:pt x="26867" y="47068"/>
                </a:lnTo>
                <a:lnTo>
                  <a:pt x="25323" y="52969"/>
                </a:lnTo>
                <a:lnTo>
                  <a:pt x="24292" y="58173"/>
                </a:lnTo>
                <a:lnTo>
                  <a:pt x="22337" y="64182"/>
                </a:lnTo>
                <a:lnTo>
                  <a:pt x="19762" y="70728"/>
                </a:lnTo>
                <a:lnTo>
                  <a:pt x="16776" y="77632"/>
                </a:lnTo>
                <a:lnTo>
                  <a:pt x="13515" y="87315"/>
                </a:lnTo>
                <a:lnTo>
                  <a:pt x="10072" y="98850"/>
                </a:lnTo>
                <a:lnTo>
                  <a:pt x="6505" y="111621"/>
                </a:lnTo>
                <a:lnTo>
                  <a:pt x="4128" y="125214"/>
                </a:lnTo>
                <a:lnTo>
                  <a:pt x="2543" y="139356"/>
                </a:lnTo>
                <a:lnTo>
                  <a:pt x="782" y="164806"/>
                </a:lnTo>
                <a:lnTo>
                  <a:pt x="0" y="180351"/>
                </a:lnTo>
                <a:lnTo>
                  <a:pt x="1061" y="186274"/>
                </a:lnTo>
                <a:lnTo>
                  <a:pt x="3039" y="191492"/>
                </a:lnTo>
                <a:lnTo>
                  <a:pt x="5627" y="196242"/>
                </a:lnTo>
                <a:lnTo>
                  <a:pt x="8623" y="199408"/>
                </a:lnTo>
                <a:lnTo>
                  <a:pt x="11889" y="201519"/>
                </a:lnTo>
                <a:lnTo>
                  <a:pt x="20190" y="204907"/>
                </a:lnTo>
                <a:lnTo>
                  <a:pt x="23412" y="203915"/>
                </a:lnTo>
                <a:lnTo>
                  <a:pt x="28099" y="201983"/>
                </a:lnTo>
                <a:lnTo>
                  <a:pt x="41736" y="195826"/>
                </a:lnTo>
                <a:lnTo>
                  <a:pt x="45396" y="192781"/>
                </a:lnTo>
                <a:lnTo>
                  <a:pt x="50375" y="188210"/>
                </a:lnTo>
                <a:lnTo>
                  <a:pt x="56235" y="182624"/>
                </a:lnTo>
                <a:lnTo>
                  <a:pt x="60141" y="177629"/>
                </a:lnTo>
                <a:lnTo>
                  <a:pt x="62745" y="173030"/>
                </a:lnTo>
                <a:lnTo>
                  <a:pt x="64481" y="168693"/>
                </a:lnTo>
                <a:lnTo>
                  <a:pt x="66908" y="164532"/>
                </a:lnTo>
                <a:lnTo>
                  <a:pt x="69797" y="160489"/>
                </a:lnTo>
                <a:lnTo>
                  <a:pt x="72993" y="156522"/>
                </a:lnTo>
                <a:lnTo>
                  <a:pt x="76392" y="152608"/>
                </a:lnTo>
                <a:lnTo>
                  <a:pt x="79929" y="148729"/>
                </a:lnTo>
                <a:lnTo>
                  <a:pt x="83557" y="144873"/>
                </a:lnTo>
                <a:lnTo>
                  <a:pt x="85976" y="141032"/>
                </a:lnTo>
                <a:lnTo>
                  <a:pt x="87589" y="137202"/>
                </a:lnTo>
                <a:lnTo>
                  <a:pt x="88664" y="133378"/>
                </a:lnTo>
                <a:lnTo>
                  <a:pt x="90650" y="129559"/>
                </a:lnTo>
                <a:lnTo>
                  <a:pt x="93245" y="125743"/>
                </a:lnTo>
                <a:lnTo>
                  <a:pt x="96245" y="121928"/>
                </a:lnTo>
                <a:lnTo>
                  <a:pt x="98244" y="118116"/>
                </a:lnTo>
                <a:lnTo>
                  <a:pt x="99577" y="114304"/>
                </a:lnTo>
                <a:lnTo>
                  <a:pt x="100467" y="110493"/>
                </a:lnTo>
                <a:lnTo>
                  <a:pt x="101059" y="105412"/>
                </a:lnTo>
                <a:lnTo>
                  <a:pt x="101454" y="99485"/>
                </a:lnTo>
                <a:lnTo>
                  <a:pt x="101716" y="92993"/>
                </a:lnTo>
                <a:lnTo>
                  <a:pt x="102009" y="79007"/>
                </a:lnTo>
                <a:lnTo>
                  <a:pt x="102239" y="41620"/>
                </a:lnTo>
                <a:lnTo>
                  <a:pt x="100971" y="37907"/>
                </a:lnTo>
                <a:lnTo>
                  <a:pt x="98855" y="34162"/>
                </a:lnTo>
                <a:lnTo>
                  <a:pt x="92402" y="25093"/>
                </a:lnTo>
                <a:lnTo>
                  <a:pt x="90602" y="23079"/>
                </a:lnTo>
                <a:lnTo>
                  <a:pt x="85217" y="17454"/>
                </a:lnTo>
                <a:lnTo>
                  <a:pt x="82002" y="15446"/>
                </a:lnTo>
                <a:lnTo>
                  <a:pt x="78589" y="14108"/>
                </a:lnTo>
                <a:lnTo>
                  <a:pt x="71104" y="12224"/>
                </a:lnTo>
                <a:lnTo>
                  <a:pt x="56523" y="114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perpendicular lines</a:t>
            </a:r>
            <a:endParaRPr lang="en-US" dirty="0"/>
          </a:p>
        </p:txBody>
      </p:sp>
      <p:sp>
        <p:nvSpPr>
          <p:cNvPr id="3" name="Content Placeholder 2"/>
          <p:cNvSpPr>
            <a:spLocks noGrp="1"/>
          </p:cNvSpPr>
          <p:nvPr>
            <p:ph idx="1"/>
          </p:nvPr>
        </p:nvSpPr>
        <p:spPr/>
        <p:txBody>
          <a:bodyPr/>
          <a:lstStyle/>
          <a:p>
            <a:r>
              <a:rPr lang="en-US" dirty="0" smtClean="0"/>
              <a:t>Notice the mark that shows a 90 degree angle.  </a:t>
            </a:r>
          </a:p>
          <a:p>
            <a:pPr>
              <a:buNone/>
            </a:pPr>
            <a:endParaRPr lang="en-US" dirty="0"/>
          </a:p>
        </p:txBody>
      </p:sp>
      <p:pic>
        <p:nvPicPr>
          <p:cNvPr id="31746" name="Picture 2"/>
          <p:cNvPicPr>
            <a:picLocks noChangeAspect="1" noChangeArrowheads="1"/>
          </p:cNvPicPr>
          <p:nvPr/>
        </p:nvPicPr>
        <p:blipFill>
          <a:blip r:embed="rId3"/>
          <a:srcRect/>
          <a:stretch>
            <a:fillRect/>
          </a:stretch>
        </p:blipFill>
        <p:spPr bwMode="auto">
          <a:xfrm>
            <a:off x="2743200" y="2209800"/>
            <a:ext cx="4458356" cy="3886200"/>
          </a:xfrm>
          <a:prstGeom prst="rect">
            <a:avLst/>
          </a:prstGeom>
          <a:noFill/>
          <a:ln w="9525">
            <a:noFill/>
            <a:miter lim="800000"/>
            <a:headEnd/>
            <a:tailEnd/>
          </a:ln>
          <a:effectLst/>
        </p:spPr>
      </p:pic>
      <p:sp>
        <p:nvSpPr>
          <p:cNvPr id="5" name="SMARTPenAnnotation249"/>
          <p:cNvSpPr/>
          <p:nvPr/>
        </p:nvSpPr>
        <p:spPr>
          <a:xfrm>
            <a:off x="4640580" y="3874770"/>
            <a:ext cx="720091" cy="708648"/>
          </a:xfrm>
          <a:custGeom>
            <a:avLst/>
            <a:gdLst/>
            <a:ahLst/>
            <a:cxnLst/>
            <a:rect l="0" t="0" r="0" b="0"/>
            <a:pathLst>
              <a:path w="720091" h="708648">
                <a:moveTo>
                  <a:pt x="445770" y="0"/>
                </a:moveTo>
                <a:lnTo>
                  <a:pt x="250978" y="0"/>
                </a:lnTo>
                <a:lnTo>
                  <a:pt x="237169" y="1269"/>
                </a:lnTo>
                <a:lnTo>
                  <a:pt x="204328" y="7855"/>
                </a:lnTo>
                <a:lnTo>
                  <a:pt x="182252" y="9840"/>
                </a:lnTo>
                <a:lnTo>
                  <a:pt x="171031" y="10370"/>
                </a:lnTo>
                <a:lnTo>
                  <a:pt x="148404" y="10959"/>
                </a:lnTo>
                <a:lnTo>
                  <a:pt x="140846" y="12386"/>
                </a:lnTo>
                <a:lnTo>
                  <a:pt x="135807" y="14607"/>
                </a:lnTo>
                <a:lnTo>
                  <a:pt x="132448" y="17358"/>
                </a:lnTo>
                <a:lnTo>
                  <a:pt x="128938" y="19191"/>
                </a:lnTo>
                <a:lnTo>
                  <a:pt x="121652" y="21229"/>
                </a:lnTo>
                <a:lnTo>
                  <a:pt x="102834" y="22645"/>
                </a:lnTo>
                <a:lnTo>
                  <a:pt x="86039" y="22847"/>
                </a:lnTo>
                <a:lnTo>
                  <a:pt x="62950" y="30712"/>
                </a:lnTo>
                <a:lnTo>
                  <a:pt x="42641" y="33230"/>
                </a:lnTo>
                <a:lnTo>
                  <a:pt x="32498" y="33818"/>
                </a:lnTo>
                <a:lnTo>
                  <a:pt x="29285" y="35245"/>
                </a:lnTo>
                <a:lnTo>
                  <a:pt x="27143" y="37467"/>
                </a:lnTo>
                <a:lnTo>
                  <a:pt x="23706" y="44090"/>
                </a:lnTo>
                <a:lnTo>
                  <a:pt x="22934" y="55418"/>
                </a:lnTo>
                <a:lnTo>
                  <a:pt x="13025" y="66839"/>
                </a:lnTo>
                <a:lnTo>
                  <a:pt x="12139" y="71193"/>
                </a:lnTo>
                <a:lnTo>
                  <a:pt x="11570" y="84336"/>
                </a:lnTo>
                <a:lnTo>
                  <a:pt x="10253" y="87974"/>
                </a:lnTo>
                <a:lnTo>
                  <a:pt x="5403" y="95402"/>
                </a:lnTo>
                <a:lnTo>
                  <a:pt x="4872" y="102971"/>
                </a:lnTo>
                <a:lnTo>
                  <a:pt x="7669" y="124928"/>
                </a:lnTo>
                <a:lnTo>
                  <a:pt x="7652" y="134085"/>
                </a:lnTo>
                <a:lnTo>
                  <a:pt x="6371" y="141460"/>
                </a:lnTo>
                <a:lnTo>
                  <a:pt x="4247" y="147646"/>
                </a:lnTo>
                <a:lnTo>
                  <a:pt x="4101" y="153041"/>
                </a:lnTo>
                <a:lnTo>
                  <a:pt x="5274" y="157907"/>
                </a:lnTo>
                <a:lnTo>
                  <a:pt x="7326" y="162421"/>
                </a:lnTo>
                <a:lnTo>
                  <a:pt x="9606" y="180983"/>
                </a:lnTo>
                <a:lnTo>
                  <a:pt x="10619" y="202357"/>
                </a:lnTo>
                <a:lnTo>
                  <a:pt x="11069" y="216089"/>
                </a:lnTo>
                <a:lnTo>
                  <a:pt x="11323" y="255232"/>
                </a:lnTo>
                <a:lnTo>
                  <a:pt x="14769" y="275573"/>
                </a:lnTo>
                <a:lnTo>
                  <a:pt x="19263" y="290117"/>
                </a:lnTo>
                <a:lnTo>
                  <a:pt x="21794" y="311314"/>
                </a:lnTo>
                <a:lnTo>
                  <a:pt x="22544" y="330013"/>
                </a:lnTo>
                <a:lnTo>
                  <a:pt x="22847" y="397028"/>
                </a:lnTo>
                <a:lnTo>
                  <a:pt x="21581" y="413276"/>
                </a:lnTo>
                <a:lnTo>
                  <a:pt x="13811" y="494384"/>
                </a:lnTo>
                <a:lnTo>
                  <a:pt x="12488" y="515636"/>
                </a:lnTo>
                <a:lnTo>
                  <a:pt x="11900" y="537781"/>
                </a:lnTo>
                <a:lnTo>
                  <a:pt x="10473" y="549021"/>
                </a:lnTo>
                <a:lnTo>
                  <a:pt x="8252" y="560324"/>
                </a:lnTo>
                <a:lnTo>
                  <a:pt x="5501" y="571669"/>
                </a:lnTo>
                <a:lnTo>
                  <a:pt x="3667" y="583042"/>
                </a:lnTo>
                <a:lnTo>
                  <a:pt x="2445" y="594435"/>
                </a:lnTo>
                <a:lnTo>
                  <a:pt x="1087" y="614713"/>
                </a:lnTo>
                <a:lnTo>
                  <a:pt x="321" y="634539"/>
                </a:lnTo>
                <a:lnTo>
                  <a:pt x="12" y="671524"/>
                </a:lnTo>
                <a:lnTo>
                  <a:pt x="0" y="696928"/>
                </a:lnTo>
                <a:lnTo>
                  <a:pt x="21976" y="697203"/>
                </a:lnTo>
                <a:lnTo>
                  <a:pt x="478131" y="697230"/>
                </a:lnTo>
                <a:lnTo>
                  <a:pt x="495712" y="700616"/>
                </a:lnTo>
                <a:lnTo>
                  <a:pt x="513686" y="705085"/>
                </a:lnTo>
                <a:lnTo>
                  <a:pt x="535574" y="707953"/>
                </a:lnTo>
                <a:lnTo>
                  <a:pt x="550452" y="708346"/>
                </a:lnTo>
                <a:lnTo>
                  <a:pt x="639919" y="708647"/>
                </a:lnTo>
                <a:lnTo>
                  <a:pt x="645052" y="707381"/>
                </a:lnTo>
                <a:lnTo>
                  <a:pt x="662417" y="699611"/>
                </a:lnTo>
                <a:lnTo>
                  <a:pt x="672009" y="697700"/>
                </a:lnTo>
                <a:lnTo>
                  <a:pt x="679738" y="685233"/>
                </a:lnTo>
                <a:lnTo>
                  <a:pt x="683105" y="672424"/>
                </a:lnTo>
                <a:lnTo>
                  <a:pt x="685001" y="654320"/>
                </a:lnTo>
                <a:lnTo>
                  <a:pt x="685268" y="649573"/>
                </a:lnTo>
                <a:lnTo>
                  <a:pt x="686715" y="645138"/>
                </a:lnTo>
                <a:lnTo>
                  <a:pt x="693549" y="632830"/>
                </a:lnTo>
                <a:lnTo>
                  <a:pt x="697409" y="621139"/>
                </a:lnTo>
                <a:lnTo>
                  <a:pt x="702813" y="613458"/>
                </a:lnTo>
                <a:lnTo>
                  <a:pt x="706061" y="599038"/>
                </a:lnTo>
                <a:lnTo>
                  <a:pt x="706927" y="589858"/>
                </a:lnTo>
                <a:lnTo>
                  <a:pt x="711276" y="576272"/>
                </a:lnTo>
                <a:lnTo>
                  <a:pt x="716173" y="566001"/>
                </a:lnTo>
                <a:lnTo>
                  <a:pt x="718349" y="557202"/>
                </a:lnTo>
                <a:lnTo>
                  <a:pt x="719316" y="542285"/>
                </a:lnTo>
                <a:lnTo>
                  <a:pt x="719937" y="513800"/>
                </a:lnTo>
                <a:lnTo>
                  <a:pt x="720090" y="3657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50"/>
          <p:cNvSpPr/>
          <p:nvPr/>
        </p:nvSpPr>
        <p:spPr>
          <a:xfrm>
            <a:off x="5383529" y="4251959"/>
            <a:ext cx="11431" cy="51614"/>
          </a:xfrm>
          <a:custGeom>
            <a:avLst/>
            <a:gdLst/>
            <a:ahLst/>
            <a:cxnLst/>
            <a:rect l="0" t="0" r="0" b="0"/>
            <a:pathLst>
              <a:path w="11431" h="51614">
                <a:moveTo>
                  <a:pt x="0" y="0"/>
                </a:moveTo>
                <a:lnTo>
                  <a:pt x="6068" y="6069"/>
                </a:lnTo>
                <a:lnTo>
                  <a:pt x="7855" y="10396"/>
                </a:lnTo>
                <a:lnTo>
                  <a:pt x="9048" y="15821"/>
                </a:lnTo>
                <a:lnTo>
                  <a:pt x="9842" y="21977"/>
                </a:lnTo>
                <a:lnTo>
                  <a:pt x="10371" y="29892"/>
                </a:lnTo>
                <a:lnTo>
                  <a:pt x="10725" y="38978"/>
                </a:lnTo>
                <a:lnTo>
                  <a:pt x="10959" y="48845"/>
                </a:lnTo>
                <a:lnTo>
                  <a:pt x="11116" y="51613"/>
                </a:lnTo>
                <a:lnTo>
                  <a:pt x="11221" y="49650"/>
                </a:lnTo>
                <a:lnTo>
                  <a:pt x="114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urple Ghost">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Purple Ghost</Template>
  <TotalTime>141</TotalTime>
  <Words>722</Words>
  <Application>Microsoft Office PowerPoint</Application>
  <PresentationFormat>On-screen Show (4:3)</PresentationFormat>
  <Paragraphs>95</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Purple Ghost</vt:lpstr>
      <vt:lpstr>Special angles, perpendicular lines, and parallel lines and planes</vt:lpstr>
      <vt:lpstr>Complementary angles</vt:lpstr>
      <vt:lpstr>More complementary angles</vt:lpstr>
      <vt:lpstr>Even more complementary angles</vt:lpstr>
      <vt:lpstr>Supplementary Angles</vt:lpstr>
      <vt:lpstr>More supplementary angles</vt:lpstr>
      <vt:lpstr>Vertical angles</vt:lpstr>
      <vt:lpstr>Perpendicular lines</vt:lpstr>
      <vt:lpstr>More about perpendicular lines</vt:lpstr>
      <vt:lpstr>Theorems</vt:lpstr>
      <vt:lpstr>A few terms</vt:lpstr>
      <vt:lpstr>More parallels</vt:lpstr>
      <vt:lpstr>What is a transversal?</vt:lpstr>
      <vt:lpstr>Angles formed by a transversal</vt:lpstr>
      <vt:lpstr>More about the angles formed by a transversal</vt:lpstr>
      <vt:lpstr>Corresponding angles</vt:lpstr>
      <vt:lpstr>Another postulate</vt:lpstr>
      <vt:lpstr>A few theorems</vt:lpstr>
      <vt:lpstr>Theorems, continued</vt:lpstr>
      <vt:lpstr>More theorems</vt:lpstr>
      <vt:lpstr>Postulate 11</vt:lpstr>
      <vt:lpstr>Theorem…</vt:lpstr>
      <vt:lpstr>And another</vt:lpstr>
      <vt:lpstr>Yet another</vt:lpstr>
      <vt:lpstr>And more</vt:lpstr>
      <vt:lpstr>And even more</vt:lpstr>
      <vt:lpstr>The very last one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angles and perpendicular lines</dc:title>
  <dc:creator>Ameena</dc:creator>
  <cp:lastModifiedBy>Ameena</cp:lastModifiedBy>
  <cp:revision>15</cp:revision>
  <dcterms:created xsi:type="dcterms:W3CDTF">2008-04-02T21:48:30Z</dcterms:created>
  <dcterms:modified xsi:type="dcterms:W3CDTF">2008-04-03T17:18:01Z</dcterms:modified>
</cp:coreProperties>
</file>